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596" r:id="rId4"/>
    <p:sldId id="410" r:id="rId5"/>
    <p:sldId id="599" r:id="rId6"/>
    <p:sldId id="365" r:id="rId7"/>
    <p:sldId id="499" r:id="rId8"/>
    <p:sldId id="264" r:id="rId9"/>
    <p:sldId id="600" r:id="rId10"/>
    <p:sldId id="474" r:id="rId11"/>
    <p:sldId id="500" r:id="rId12"/>
    <p:sldId id="442" r:id="rId13"/>
    <p:sldId id="364" r:id="rId14"/>
    <p:sldId id="372" r:id="rId15"/>
    <p:sldId id="601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929" autoAdjust="0"/>
  </p:normalViewPr>
  <p:slideViewPr>
    <p:cSldViewPr>
      <p:cViewPr varScale="1">
        <p:scale>
          <a:sx n="63" d="100"/>
          <a:sy n="63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2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62982F19-667C-4B10-9B61-E09569BE7E74}" type="datetime1">
              <a:rPr lang="zh-CN" altLang="en-US" sz="1200">
                <a:latin typeface="等线" pitchFamily="2" charset="-122"/>
                <a:ea typeface="等线" pitchFamily="2" charset="-122"/>
              </a:rPr>
              <a:t>*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lvl="0"/>
            <a:r>
              <a:t>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68C4FD93-4522-4556-AA73-82881D6941A0}" type="slidenum">
              <a:rPr lang="zh-CN" altLang="en-US" sz="1200">
                <a:latin typeface="等线" pitchFamily="2" charset="-122"/>
                <a:ea typeface="等线" pitchFamily="2" charset="-122"/>
              </a:rPr>
              <a:t>*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B0F50A29-5B81-4346-8B90-97AC2E1BB81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29A74FBE-FA37-48A6-BBB4-05880689D68F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F97B56CB-7C83-4D5E-A399-C5DBD1943010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A0B0A765-1FCE-44A4-9FAD-6997F633FE53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1EB9DCF3-DBDA-44ED-B605-14DD4A1FA303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70166072-DD92-43D6-9CD6-BE7AC097AC4B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6A367023-00F6-48E2-B6F9-22F541F1C4EB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5C0EEAEB-8781-4836-9BD1-4783E34A3733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717BD3C5-74B1-4D7A-9734-ACFD017243BF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DD4B0B3A-142F-435E-B407-43AD806AAF57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2116D9C5-1F42-4281-81AC-BED6DA62A45B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6_自定义版式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grpSp>
        <p:nvGrpSpPr>
          <p:cNvPr id="2050" name="组合 6"/>
          <p:cNvGrpSpPr/>
          <p:nvPr/>
        </p:nvGrpSpPr>
        <p:grpSpPr>
          <a:xfrm>
            <a:off x="363538" y="325438"/>
            <a:ext cx="11464925" cy="6207125"/>
            <a:chOff x="762000" y="3854062"/>
            <a:chExt cx="12192000" cy="3003938"/>
          </a:xfrm>
        </p:grpSpPr>
        <p:pic>
          <p:nvPicPr>
            <p:cNvPr id="2057" name="图片 8"/>
            <p:cNvPicPr>
              <a:picLocks noChangeAspect="1"/>
            </p:cNvPicPr>
            <p:nvPr/>
          </p:nvPicPr>
          <p:blipFill>
            <a:blip r:embed="rId1"/>
            <a:srcRect l="11112" t="56199"/>
            <a:stretch>
              <a:fillRect/>
            </a:stretch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058" name="图片 9"/>
            <p:cNvPicPr>
              <a:picLocks noChangeAspect="1"/>
            </p:cNvPicPr>
            <p:nvPr/>
          </p:nvPicPr>
          <p:blipFill>
            <a:blip r:embed="rId1"/>
            <a:srcRect l="11112" t="56199"/>
            <a:stretch>
              <a:fillRect/>
            </a:stretch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pic>
        <p:nvPicPr>
          <p:cNvPr id="2051" name="图片 9"/>
          <p:cNvPicPr>
            <a:picLocks noChangeAspect="1"/>
          </p:cNvPicPr>
          <p:nvPr/>
        </p:nvPicPr>
        <p:blipFill>
          <a:blip r:embed="rId2"/>
          <a:srcRect b="43790"/>
          <a:stretch>
            <a:fillRect/>
          </a:stretch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4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374AF2FA-0730-4F0F-95A5-01F2032160EE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7DA40606-B9FF-4A6F-997F-44F991421782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3000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image" Target="file:///D:\qq&#25991;&#20214;\712321467\Image\C2C\Image2\%7b75232B38-A165-1FB7-499C-2E1C792CACB5%7d.png" TargetMode="External" /><Relationship Id="rId15" Type="http://schemas.openxmlformats.org/officeDocument/2006/relationships/image" Target="../media/image3.pn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 Light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830EA53-746E-4B62-B4BD-6702A9637E6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16B7F2F4-ACD0-43E4-9E9B-65B7F8E722C7}" type="slidenum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5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60" r:id="rId12"/>
    <p:sldLayoutId id="2147483961" r:id="rId13"/>
  </p:sldLayoutIdLst>
  <p:transition advTm="3000"/>
  <p:timing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 pitchFamily="34" charset="0"/>
          <a:ea typeface="宋体" pitchFamily="2" charset="-122"/>
          <a:cs typeface="+mj-cs"/>
        </a:defRPr>
      </a:lvl1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.png" /><Relationship Id="rId4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png" /><Relationship Id="rId4" Type="http://schemas.openxmlformats.org/officeDocument/2006/relationships/slide" Target="slide5.xml" TargetMode="Internal" /><Relationship Id="rId5" Type="http://schemas.openxmlformats.org/officeDocument/2006/relationships/image" Target="../media/image24.png" /><Relationship Id="rId6" Type="http://schemas.openxmlformats.org/officeDocument/2006/relationships/slide" Target="slide11.xml" TargetMode="Internal" /><Relationship Id="rId7" Type="http://schemas.openxmlformats.org/officeDocument/2006/relationships/image" Target="../media/image18.png" /><Relationship Id="rId8" Type="http://schemas.openxmlformats.org/officeDocument/2006/relationships/image" Target="../media/image1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png" /><Relationship Id="rId4" Type="http://schemas.openxmlformats.org/officeDocument/2006/relationships/image" Target="../media/image25.png" /><Relationship Id="rId5" Type="http://schemas.openxmlformats.org/officeDocument/2006/relationships/slide" Target="slide12.xml" TargetMode="In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slide" Target="slide5.xml" TargetMode="Internal" /><Relationship Id="rId6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7.png" /><Relationship Id="rId4" Type="http://schemas.openxmlformats.org/officeDocument/2006/relationships/image" Target="../media/image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8.png" /><Relationship Id="rId3" Type="http://schemas.openxmlformats.org/officeDocument/2006/relationships/image" Target="../media/image2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audio" Target="NUL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slide" Target="slide6.xml" TargetMode="Internal" /><Relationship Id="rId6" Type="http://schemas.openxmlformats.org/officeDocument/2006/relationships/image" Target="../media/image4.png" /><Relationship Id="rId7" Type="http://schemas.openxmlformats.org/officeDocument/2006/relationships/slide" Target="slide5.xml" TargetMode="In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1.png" /><Relationship Id="rId11" Type="http://schemas.openxmlformats.org/officeDocument/2006/relationships/slide" Target="slide13.xml" TargetMode="Internal" /><Relationship Id="rId12" Type="http://schemas.openxmlformats.org/officeDocument/2006/relationships/image" Target="../media/image12.png" /><Relationship Id="rId13" Type="http://schemas.openxmlformats.org/officeDocument/2006/relationships/slide" Target="slide14.xml" TargetMode="Internal" /><Relationship Id="rId14" Type="http://schemas.openxmlformats.org/officeDocument/2006/relationships/image" Target="../media/image13.png" /><Relationship Id="rId15" Type="http://schemas.openxmlformats.org/officeDocument/2006/relationships/slide" Target="slide10.xml" TargetMode="Interna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png" /><Relationship Id="rId4" Type="http://schemas.openxmlformats.org/officeDocument/2006/relationships/slide" Target="slide1.xml" TargetMode="Internal" /><Relationship Id="rId5" Type="http://schemas.openxmlformats.org/officeDocument/2006/relationships/image" Target="../media/image4.png" /><Relationship Id="rId6" Type="http://schemas.openxmlformats.org/officeDocument/2006/relationships/image" Target="../media/image9.png" /><Relationship Id="rId7" Type="http://schemas.openxmlformats.org/officeDocument/2006/relationships/slide" Target="slide11.xml" TargetMode="Internal" /><Relationship Id="rId8" Type="http://schemas.openxmlformats.org/officeDocument/2006/relationships/image" Target="../media/image10.png" /><Relationship Id="rId9" Type="http://schemas.openxmlformats.org/officeDocument/2006/relationships/slide" Target="slide12.xml" TargetMode="In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4.png" /><Relationship Id="rId6" Type="http://schemas.openxmlformats.org/officeDocument/2006/relationships/slide" Target="slide5.xml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Relationship Id="rId4" Type="http://schemas.openxmlformats.org/officeDocument/2006/relationships/slide" Target="slide9.xml" TargetMode="Internal" /><Relationship Id="rId5" Type="http://schemas.openxmlformats.org/officeDocument/2006/relationships/image" Target="../media/image16.png" /><Relationship Id="rId6" Type="http://schemas.openxmlformats.org/officeDocument/2006/relationships/image" Target="../media/image15.png" /><Relationship Id="rId7" Type="http://schemas.openxmlformats.org/officeDocument/2006/relationships/slide" Target="slide5.xml" TargetMode="Internal" /><Relationship Id="rId8" Type="http://schemas.openxmlformats.org/officeDocument/2006/relationships/image" Target="../media/image17.png" /><Relationship Id="rId9" Type="http://schemas.openxmlformats.org/officeDocument/2006/relationships/tags" Target="../tags/tag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21.jpeg" /><Relationship Id="rId11" Type="http://schemas.openxmlformats.org/officeDocument/2006/relationships/image" Target="../media/image22.jpeg" /><Relationship Id="rId12" Type="http://schemas.openxmlformats.org/officeDocument/2006/relationships/slide" Target="slide1.xml" TargetMode="Interna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png" /><Relationship Id="rId4" Type="http://schemas.openxmlformats.org/officeDocument/2006/relationships/slide" Target="slide10.xml" TargetMode="Internal" /><Relationship Id="rId5" Type="http://schemas.openxmlformats.org/officeDocument/2006/relationships/image" Target="../media/image18.png" /><Relationship Id="rId6" Type="http://schemas.openxmlformats.org/officeDocument/2006/relationships/image" Target="../media/image15.png" /><Relationship Id="rId7" Type="http://schemas.openxmlformats.org/officeDocument/2006/relationships/image" Target="../media/image19.png" /><Relationship Id="rId8" Type="http://schemas.openxmlformats.org/officeDocument/2006/relationships/slide" Target="slide9.xml" TargetMode="Internal" /><Relationship Id="rId9" Type="http://schemas.openxmlformats.org/officeDocument/2006/relationships/image" Target="../media/image2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21.jpeg" /><Relationship Id="rId11" Type="http://schemas.openxmlformats.org/officeDocument/2006/relationships/image" Target="../media/image22.jpeg" /><Relationship Id="rId12" Type="http://schemas.openxmlformats.org/officeDocument/2006/relationships/slide" Target="slide1.xml" TargetMode="Interna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png" /><Relationship Id="rId4" Type="http://schemas.openxmlformats.org/officeDocument/2006/relationships/slide" Target="slide10.xml" TargetMode="Internal" /><Relationship Id="rId5" Type="http://schemas.openxmlformats.org/officeDocument/2006/relationships/image" Target="../media/image18.png" /><Relationship Id="rId6" Type="http://schemas.openxmlformats.org/officeDocument/2006/relationships/image" Target="../media/image15.png" /><Relationship Id="rId7" Type="http://schemas.openxmlformats.org/officeDocument/2006/relationships/image" Target="../media/image19.png" /><Relationship Id="rId8" Type="http://schemas.openxmlformats.org/officeDocument/2006/relationships/slide" Target="slide9.xml" TargetMode="Internal" /><Relationship Id="rId9" Type="http://schemas.openxmlformats.org/officeDocument/2006/relationships/image" Target="../media/image2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png" /><Relationship Id="rId4" Type="http://schemas.openxmlformats.org/officeDocument/2006/relationships/slide" Target="slide9.xml" TargetMode="Internal" /><Relationship Id="rId5" Type="http://schemas.openxmlformats.org/officeDocument/2006/relationships/image" Target="../media/image19.png" /><Relationship Id="rId6" Type="http://schemas.openxmlformats.org/officeDocument/2006/relationships/slide" Target="slide7.xml" TargetMode="Internal" /><Relationship Id="rId7" Type="http://schemas.openxmlformats.org/officeDocument/2006/relationships/image" Target="../media/image23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16"/>
          <p:cNvPicPr>
            <a:picLocks noChangeAspect="1"/>
          </p:cNvPicPr>
          <p:nvPr/>
        </p:nvPicPr>
        <p:blipFill>
          <a:blip r:embed="rId2"/>
          <a:srcRect b="43790"/>
          <a:stretch>
            <a:fillRect/>
          </a:stretch>
        </p:blipFill>
        <p:spPr>
          <a:xfrm>
            <a:off x="0" y="53975"/>
            <a:ext cx="12192000" cy="38481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9" name="云形 31"/>
          <p:cNvSpPr/>
          <p:nvPr/>
        </p:nvSpPr>
        <p:spPr>
          <a:xfrm>
            <a:off x="9283700" y="1604963"/>
            <a:ext cx="2166938" cy="100171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17A964"/>
              </a:solidFill>
              <a:effectLst/>
              <a:uLnTx/>
              <a:uFillTx/>
              <a:latin typeface="微软雅黑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100" name="组合 10"/>
          <p:cNvGrpSpPr/>
          <p:nvPr/>
        </p:nvGrpSpPr>
        <p:grpSpPr>
          <a:xfrm>
            <a:off x="0" y="3854450"/>
            <a:ext cx="12192000" cy="3003550"/>
            <a:chOff x="762000" y="3854062"/>
            <a:chExt cx="12192000" cy="3003938"/>
          </a:xfrm>
        </p:grpSpPr>
        <p:pic>
          <p:nvPicPr>
            <p:cNvPr id="4108" name="图片 8"/>
            <p:cNvPicPr>
              <a:picLocks noChangeAspect="1"/>
            </p:cNvPicPr>
            <p:nvPr/>
          </p:nvPicPr>
          <p:blipFill>
            <a:blip r:embed="rId3"/>
            <a:srcRect l="11112" t="56199"/>
            <a:stretch>
              <a:fillRect/>
            </a:stretch>
          </p:blipFill>
          <p:spPr>
            <a:xfrm>
              <a:off x="762000" y="3854062"/>
              <a:ext cx="6096000" cy="30039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4109" name="图片 9"/>
            <p:cNvPicPr>
              <a:picLocks noChangeAspect="1"/>
            </p:cNvPicPr>
            <p:nvPr/>
          </p:nvPicPr>
          <p:blipFill>
            <a:blip r:embed="rId3"/>
            <a:srcRect l="11112" t="56199"/>
            <a:stretch>
              <a:fillRect/>
            </a:stretch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4101" name="矩形 12"/>
          <p:cNvSpPr/>
          <p:nvPr/>
        </p:nvSpPr>
        <p:spPr>
          <a:xfrm>
            <a:off x="0" y="53975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2" name="云形 34"/>
          <p:cNvSpPr/>
          <p:nvPr/>
        </p:nvSpPr>
        <p:spPr>
          <a:xfrm>
            <a:off x="758825" y="5238750"/>
            <a:ext cx="2087563" cy="88741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CE01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E01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4103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2525713"/>
            <a:ext cx="1268413" cy="1268412"/>
          </a:xfrm>
          <a:prstGeom prst="rect">
            <a:avLst/>
          </a:prstGeom>
          <a:noFill/>
          <a:ln>
            <a:noFill/>
            <a:miter lim="800000"/>
          </a:ln>
          <a:effectLst>
            <a:outerShdw blurRad="50800" dist="38100" dir="2700000" algn="tl">
              <a:srgbClr val="000000">
                <a:alpha val="14999"/>
              </a:srgbClr>
            </a:outerShdw>
          </a:effectLst>
        </p:spPr>
      </p:pic>
      <p:sp>
        <p:nvSpPr>
          <p:cNvPr id="4104" name="文本框 36"/>
          <p:cNvSpPr txBox="1"/>
          <p:nvPr/>
        </p:nvSpPr>
        <p:spPr>
          <a:xfrm>
            <a:off x="2945129" y="1377947"/>
            <a:ext cx="6744966" cy="1198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 w="3175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itchFamily="2" charset="-122"/>
                <a:ea typeface="华文琥珀" pitchFamily="2" charset="-122"/>
                <a:cs typeface="+mn-cs"/>
              </a:rPr>
              <a:t>生活离不开规则</a:t>
            </a:r>
          </a:p>
        </p:txBody>
      </p:sp>
      <p:sp>
        <p:nvSpPr>
          <p:cNvPr id="4105" name="云形 4"/>
          <p:cNvSpPr/>
          <p:nvPr/>
        </p:nvSpPr>
        <p:spPr>
          <a:xfrm>
            <a:off x="1646238" y="657225"/>
            <a:ext cx="1960562" cy="9477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E01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 pitchFamily="2" charset="-122"/>
              </a:rPr>
              <a:t> </a:t>
            </a:r>
          </a:p>
        </p:txBody>
      </p:sp>
      <p:sp>
        <p:nvSpPr>
          <p:cNvPr id="4106" name="云形 5"/>
          <p:cNvSpPr/>
          <p:nvPr/>
        </p:nvSpPr>
        <p:spPr>
          <a:xfrm rot="1140000">
            <a:off x="8323263" y="466725"/>
            <a:ext cx="1641475" cy="8334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17A964"/>
              </a:solidFill>
              <a:effectLst/>
              <a:uLnTx/>
              <a:uFillTx/>
              <a:latin typeface="微软雅黑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07" name="云形 7"/>
          <p:cNvSpPr/>
          <p:nvPr/>
        </p:nvSpPr>
        <p:spPr>
          <a:xfrm rot="21420000">
            <a:off x="612775" y="2219325"/>
            <a:ext cx="1889125" cy="8334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3557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矩形 27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0483" name="图片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0000" flipH="1">
            <a:off x="9437688" y="-136525"/>
            <a:ext cx="1460500" cy="1458913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  <p:sp>
        <p:nvSpPr>
          <p:cNvPr id="20484" name="文本框 7"/>
          <p:cNvSpPr txBox="1"/>
          <p:nvPr/>
        </p:nvSpPr>
        <p:spPr>
          <a:xfrm>
            <a:off x="5981700" y="2611754"/>
            <a:ext cx="4541520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A7ADC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让环境干净、整洁、舒适</a:t>
            </a:r>
          </a:p>
        </p:txBody>
      </p:sp>
      <p:sp>
        <p:nvSpPr>
          <p:cNvPr id="20485" name="文本框 8"/>
          <p:cNvSpPr txBox="1"/>
          <p:nvPr/>
        </p:nvSpPr>
        <p:spPr>
          <a:xfrm>
            <a:off x="5920104" y="3595370"/>
            <a:ext cx="2881630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A7ADC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道路安全、畅通</a:t>
            </a:r>
          </a:p>
        </p:txBody>
      </p:sp>
      <p:cxnSp>
        <p:nvCxnSpPr>
          <p:cNvPr id="20486" name="直接连接符 16"/>
          <p:cNvCxnSpPr>
            <a:stCxn id="20497" idx="3"/>
            <a:endCxn id="20485" idx="1"/>
          </p:cNvCxnSpPr>
          <p:nvPr/>
        </p:nvCxnSpPr>
        <p:spPr>
          <a:xfrm>
            <a:off x="4327525" y="2860675"/>
            <a:ext cx="1592263" cy="995363"/>
          </a:xfrm>
          <a:prstGeom prst="line">
            <a:avLst/>
          </a:prstGeom>
          <a:noFill/>
          <a:ln w="19050">
            <a:solidFill>
              <a:schemeClr val="accent2"/>
            </a:solidFill>
            <a:miter lim="800000"/>
          </a:ln>
        </p:spPr>
      </p:cxnSp>
      <p:cxnSp>
        <p:nvCxnSpPr>
          <p:cNvPr id="20487" name="直接连接符 17"/>
          <p:cNvCxnSpPr>
            <a:stCxn id="20498" idx="3"/>
            <a:endCxn id="20485" idx="1"/>
          </p:cNvCxnSpPr>
          <p:nvPr/>
        </p:nvCxnSpPr>
        <p:spPr>
          <a:xfrm>
            <a:off x="4254500" y="3846513"/>
            <a:ext cx="1714500" cy="998537"/>
          </a:xfrm>
          <a:prstGeom prst="line">
            <a:avLst/>
          </a:prstGeom>
          <a:noFill/>
          <a:ln w="19050">
            <a:solidFill>
              <a:schemeClr val="accent2"/>
            </a:solidFill>
            <a:miter lim="800000"/>
          </a:ln>
        </p:spPr>
      </p:cxnSp>
      <p:cxnSp>
        <p:nvCxnSpPr>
          <p:cNvPr id="20488" name="直接连接符 19"/>
          <p:cNvCxnSpPr>
            <a:stCxn id="20493" idx="3"/>
            <a:endCxn id="20484" idx="1"/>
          </p:cNvCxnSpPr>
          <p:nvPr/>
        </p:nvCxnSpPr>
        <p:spPr>
          <a:xfrm flipV="1">
            <a:off x="4254500" y="2873375"/>
            <a:ext cx="1727200" cy="1960563"/>
          </a:xfrm>
          <a:prstGeom prst="line">
            <a:avLst/>
          </a:prstGeom>
          <a:noFill/>
          <a:ln w="19050">
            <a:solidFill>
              <a:schemeClr val="accent2"/>
            </a:solidFill>
            <a:miter lim="800000"/>
          </a:ln>
        </p:spPr>
      </p:cxnSp>
      <p:pic>
        <p:nvPicPr>
          <p:cNvPr id="20489" name="图片 5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900" y="4464050"/>
            <a:ext cx="2352675" cy="2011363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20490" name="直接连接符 61"/>
          <p:cNvCxnSpPr>
            <a:stCxn id="20493" idx="3"/>
            <a:endCxn id="20484" idx="1"/>
          </p:cNvCxnSpPr>
          <p:nvPr/>
        </p:nvCxnSpPr>
        <p:spPr>
          <a:xfrm flipV="1">
            <a:off x="4254500" y="5784850"/>
            <a:ext cx="1700213" cy="30163"/>
          </a:xfrm>
          <a:prstGeom prst="line">
            <a:avLst/>
          </a:prstGeom>
          <a:noFill/>
          <a:ln w="19050">
            <a:solidFill>
              <a:schemeClr val="accent2"/>
            </a:solidFill>
            <a:miter lim="800000"/>
          </a:ln>
        </p:spPr>
      </p:cxnSp>
      <p:grpSp>
        <p:nvGrpSpPr>
          <p:cNvPr id="20491" name="组合 4"/>
          <p:cNvGrpSpPr/>
          <p:nvPr/>
        </p:nvGrpSpPr>
        <p:grpSpPr>
          <a:xfrm>
            <a:off x="-28575" y="61913"/>
            <a:ext cx="5983288" cy="1871662"/>
            <a:chOff x="-72355" y="144142"/>
            <a:chExt cx="4291429" cy="1870909"/>
          </a:xfrm>
        </p:grpSpPr>
        <p:pic>
          <p:nvPicPr>
            <p:cNvPr id="2050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0502" name="图片 14">
              <a:hlinkClick action="ppaction://noaction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72355" y="144142"/>
              <a:ext cx="1335450" cy="106229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20492" name="文本框 62"/>
          <p:cNvSpPr/>
          <p:nvPr/>
        </p:nvSpPr>
        <p:spPr>
          <a:xfrm>
            <a:off x="422275" y="628650"/>
            <a:ext cx="6256338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/>
              <a:t>     </a:t>
            </a:r>
            <a:r>
              <a:rPr lang="zh-CN" altLang="en-US" sz="40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小游戏：规则连连看</a:t>
            </a:r>
            <a:endParaRPr lang="zh-CN" altLang="en-US" sz="4000" b="1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</p:txBody>
      </p:sp>
      <p:sp>
        <p:nvSpPr>
          <p:cNvPr id="20493" name="文本框 5"/>
          <p:cNvSpPr txBox="1"/>
          <p:nvPr/>
        </p:nvSpPr>
        <p:spPr>
          <a:xfrm>
            <a:off x="1482087" y="4572635"/>
            <a:ext cx="2771775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A7ADC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值日扫除规则</a:t>
            </a:r>
          </a:p>
        </p:txBody>
      </p:sp>
      <p:sp>
        <p:nvSpPr>
          <p:cNvPr id="20494" name="文本框 9"/>
          <p:cNvSpPr txBox="1"/>
          <p:nvPr/>
        </p:nvSpPr>
        <p:spPr>
          <a:xfrm>
            <a:off x="5969635" y="4570094"/>
            <a:ext cx="3482975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A7ADC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  <a:sym typeface="+mn-ea"/>
              </a:rPr>
              <a:t>考试结果公平、公正</a:t>
            </a:r>
            <a:endParaRPr kumimoji="0" lang="zh-CN" altLang="en-US" sz="2800" b="1" i="0" u="none" strike="noStrike" kern="120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黑体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495" name="文本框 10"/>
          <p:cNvSpPr txBox="1"/>
          <p:nvPr/>
        </p:nvSpPr>
        <p:spPr>
          <a:xfrm>
            <a:off x="421637" y="5541010"/>
            <a:ext cx="3832225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A7ADC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升国旗要</a:t>
            </a:r>
            <a:r>
              <a:rPr kumimoji="0" lang="zh-CN" altLang="en-US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  <a:sym typeface="+mn-ea"/>
              </a:rPr>
              <a:t>肃立</a:t>
            </a:r>
            <a:r>
              <a:rPr kumimoji="0" lang="zh-CN" altLang="en-US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、敬礼</a:t>
            </a:r>
          </a:p>
        </p:txBody>
      </p:sp>
      <p:sp>
        <p:nvSpPr>
          <p:cNvPr id="20496" name="文本框 11"/>
          <p:cNvSpPr txBox="1"/>
          <p:nvPr/>
        </p:nvSpPr>
        <p:spPr>
          <a:xfrm>
            <a:off x="5965190" y="5509895"/>
            <a:ext cx="3477260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A7ADC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爱国、维护国旗尊严</a:t>
            </a:r>
          </a:p>
        </p:txBody>
      </p:sp>
      <p:sp>
        <p:nvSpPr>
          <p:cNvPr id="20497" name="文本框 13"/>
          <p:cNvSpPr txBox="1"/>
          <p:nvPr/>
        </p:nvSpPr>
        <p:spPr>
          <a:xfrm>
            <a:off x="1555112" y="2599055"/>
            <a:ext cx="2771775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A7ADC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红灯停，绿灯行</a:t>
            </a:r>
          </a:p>
        </p:txBody>
      </p:sp>
      <p:sp>
        <p:nvSpPr>
          <p:cNvPr id="20498" name="文本框 14"/>
          <p:cNvSpPr txBox="1"/>
          <p:nvPr/>
        </p:nvSpPr>
        <p:spPr>
          <a:xfrm>
            <a:off x="1482087" y="3585845"/>
            <a:ext cx="2771775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A7ADC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考试时不说话</a:t>
            </a:r>
          </a:p>
        </p:txBody>
      </p:sp>
      <p:sp>
        <p:nvSpPr>
          <p:cNvPr id="20499" name="文本框 28"/>
          <p:cNvSpPr txBox="1"/>
          <p:nvPr/>
        </p:nvSpPr>
        <p:spPr>
          <a:xfrm>
            <a:off x="2152650" y="1830388"/>
            <a:ext cx="1355725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en-US" altLang="en-US" sz="3600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anose="02010609060101010101" pitchFamily="49" charset="-122"/>
              </a:rPr>
              <a:t>规 则</a:t>
            </a:r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anose="02010609060101010101" pitchFamily="49" charset="-122"/>
            </a:endParaRPr>
          </a:p>
        </p:txBody>
      </p:sp>
      <p:sp>
        <p:nvSpPr>
          <p:cNvPr id="20500" name="文本框 30"/>
          <p:cNvSpPr txBox="1"/>
          <p:nvPr/>
        </p:nvSpPr>
        <p:spPr>
          <a:xfrm>
            <a:off x="6529388" y="1825625"/>
            <a:ext cx="27559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en-US" altLang="en-US" sz="3600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anose="02010609060101010101" pitchFamily="49" charset="-122"/>
              </a:rPr>
              <a:t>作    用</a:t>
            </a:r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矩形 27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531" name="图片 15">
            <a:hlinkClick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0000" flipH="1">
            <a:off x="9437688" y="-136525"/>
            <a:ext cx="1460500" cy="1458913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  <p:sp>
        <p:nvSpPr>
          <p:cNvPr id="22532" name="文本框 9"/>
          <p:cNvSpPr txBox="1"/>
          <p:nvPr/>
        </p:nvSpPr>
        <p:spPr>
          <a:xfrm>
            <a:off x="611503" y="892175"/>
            <a:ext cx="11165842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  <a:r>
              <a:rPr kumimoji="0" lang="zh-CN" altLang="en-US" sz="3600" b="0" i="0" u="none" strike="noStrike" kern="1200" cap="none" spc="0" normalizeH="0" baseline="0" noProof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写一写规则的作用</a:t>
            </a:r>
          </a:p>
        </p:txBody>
      </p:sp>
      <p:graphicFrame>
        <p:nvGraphicFramePr>
          <p:cNvPr id="22533" name="表格 10"/>
          <p:cNvGraphicFramePr>
            <a:graphicFrameLocks noGrp="1"/>
          </p:cNvGraphicFramePr>
          <p:nvPr/>
        </p:nvGraphicFramePr>
        <p:xfrm>
          <a:off x="920750" y="1949450"/>
          <a:ext cx="8532812" cy="3475331"/>
        </p:xfrm>
        <a:graphic>
          <a:graphicData uri="http://schemas.openxmlformats.org/drawingml/2006/table">
            <a:tbl>
              <a:tblPr/>
              <a:tblGrid>
                <a:gridCol w="4267200"/>
                <a:gridCol w="4265612"/>
              </a:tblGrid>
              <a:tr h="639762">
                <a:tc>
                  <a:txBody>
                    <a:bodyPr vert="horz" wrap="square" lIns="91437" tIns="45708" rIns="91437" bIns="45708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3600" b="1">
                          <a:solidFill>
                            <a:srgbClr val="FFFFFF"/>
                          </a:solidFill>
                        </a:rPr>
                        <a:t>规则</a:t>
                      </a:r>
                      <a:endParaRPr lang="zh-CN" altLang="en-US" sz="3600" b="1">
                        <a:solidFill>
                          <a:srgbClr val="FFFFFF"/>
                        </a:solidFill>
                      </a:endParaRPr>
                    </a:p>
                  </a:txBody>
                  <a:tcPr marL="91437" marR="91437" marT="45708" marB="45708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91437" tIns="45708" rIns="91437" bIns="45708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3600" b="1">
                          <a:solidFill>
                            <a:srgbClr val="FFFFFF"/>
                          </a:solidFill>
                        </a:rPr>
                        <a:t>作用</a:t>
                      </a:r>
                      <a:endParaRPr lang="zh-CN" altLang="en-US" sz="3600" b="1">
                        <a:solidFill>
                          <a:srgbClr val="FFFFFF"/>
                        </a:solidFill>
                      </a:endParaRPr>
                    </a:p>
                  </a:txBody>
                  <a:tcPr marL="91437" marR="91437" marT="45708" marB="45708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</a:tr>
              <a:tr h="2835275">
                <a:tc>
                  <a:txBody>
                    <a:bodyPr vert="horz" wrap="square" lIns="91437" tIns="45708" rIns="91437" bIns="45708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marL="91437" marR="91437" marT="45708" marB="45708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vert="horz" wrap="square" lIns="91437" tIns="45708" rIns="91437" bIns="45708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marL="91437" marR="91437" marT="45708" marB="45708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pic>
        <p:nvPicPr>
          <p:cNvPr id="22544" name="图片 186">
            <a:hlinkClick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0000" flipH="1">
            <a:off x="10809288" y="1243013"/>
            <a:ext cx="1458912" cy="14605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  <p:pic>
        <p:nvPicPr>
          <p:cNvPr id="22545" name="图片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563" y="3235325"/>
            <a:ext cx="1858962" cy="31384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矩形 25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4579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246063"/>
            <a:ext cx="2138363" cy="2398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4580" name="图片 6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775" y="4876800"/>
            <a:ext cx="3432175" cy="16287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4581" name="椭圆 43"/>
          <p:cNvSpPr/>
          <p:nvPr/>
        </p:nvSpPr>
        <p:spPr>
          <a:xfrm rot="20280000">
            <a:off x="10326688" y="677863"/>
            <a:ext cx="790575" cy="79057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2" name="椭圆 44"/>
          <p:cNvSpPr/>
          <p:nvPr/>
        </p:nvSpPr>
        <p:spPr>
          <a:xfrm rot="20280000">
            <a:off x="10996613" y="909638"/>
            <a:ext cx="384175" cy="38258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3" name="椭圆 45"/>
          <p:cNvSpPr/>
          <p:nvPr/>
        </p:nvSpPr>
        <p:spPr>
          <a:xfrm rot="20280000">
            <a:off x="1012825" y="3816350"/>
            <a:ext cx="647700" cy="68262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4" name="椭圆 46"/>
          <p:cNvSpPr/>
          <p:nvPr/>
        </p:nvSpPr>
        <p:spPr>
          <a:xfrm rot="20280000">
            <a:off x="949325" y="4237038"/>
            <a:ext cx="384175" cy="38417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5" name="椭圆 47"/>
          <p:cNvSpPr/>
          <p:nvPr/>
        </p:nvSpPr>
        <p:spPr>
          <a:xfrm rot="20280000">
            <a:off x="977900" y="565150"/>
            <a:ext cx="576263" cy="57467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6" name="椭圆 48"/>
          <p:cNvSpPr/>
          <p:nvPr/>
        </p:nvSpPr>
        <p:spPr>
          <a:xfrm rot="20280000">
            <a:off x="811213" y="784225"/>
            <a:ext cx="384175" cy="38417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7" name="椭圆 49"/>
          <p:cNvSpPr/>
          <p:nvPr/>
        </p:nvSpPr>
        <p:spPr>
          <a:xfrm rot="20280000">
            <a:off x="4552950" y="5695950"/>
            <a:ext cx="576263" cy="57626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8" name="椭圆 50"/>
          <p:cNvSpPr/>
          <p:nvPr/>
        </p:nvSpPr>
        <p:spPr>
          <a:xfrm rot="20280000">
            <a:off x="4906963" y="5668963"/>
            <a:ext cx="384175" cy="38258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9" name="文本框 3"/>
          <p:cNvSpPr txBox="1"/>
          <p:nvPr/>
        </p:nvSpPr>
        <p:spPr>
          <a:xfrm>
            <a:off x="1638934" y="5081902"/>
            <a:ext cx="7639051" cy="70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solidFill>
                    <a:srgbClr val="1780D3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这个游戏怎么玩呢?</a:t>
            </a:r>
          </a:p>
        </p:txBody>
      </p:sp>
      <p:pic>
        <p:nvPicPr>
          <p:cNvPr id="24590" name="图片 4" descr="C:\Users\cl\Desktop\03BEB227AE9CDFBE6955A7CF9930F890.png03BEB227AE9CDFBE6955A7CF9930F890"/>
          <p:cNvPicPr>
            <a:picLocks noChangeAspect="1"/>
          </p:cNvPicPr>
          <p:nvPr/>
        </p:nvPicPr>
        <p:blipFill>
          <a:blip r:embed="rId6">
            <a:clrChange>
              <a:clrFrom>
                <a:srgbClr val="E8EAE5"/>
              </a:clrFrom>
              <a:clrTo>
                <a:srgbClr val="E8EA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5475" y="481013"/>
            <a:ext cx="5846763" cy="41132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4591" name="文本框 6"/>
          <p:cNvSpPr txBox="1"/>
          <p:nvPr/>
        </p:nvSpPr>
        <p:spPr>
          <a:xfrm>
            <a:off x="9405619" y="1754503"/>
            <a:ext cx="736601" cy="2033906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猫捉老鼠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687" y="-477837"/>
            <a:ext cx="9304337" cy="79279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7" name="矩形 25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6628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" y="246063"/>
            <a:ext cx="2138363" cy="23987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9" name="椭圆 45"/>
          <p:cNvSpPr/>
          <p:nvPr/>
        </p:nvSpPr>
        <p:spPr>
          <a:xfrm rot="20280000">
            <a:off x="1012825" y="3816350"/>
            <a:ext cx="647700" cy="68262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0" name="椭圆 46"/>
          <p:cNvSpPr/>
          <p:nvPr/>
        </p:nvSpPr>
        <p:spPr>
          <a:xfrm rot="20280000">
            <a:off x="949325" y="4237038"/>
            <a:ext cx="384175" cy="38417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1" name="椭圆 47"/>
          <p:cNvSpPr/>
          <p:nvPr/>
        </p:nvSpPr>
        <p:spPr>
          <a:xfrm rot="20280000">
            <a:off x="977900" y="565150"/>
            <a:ext cx="576263" cy="57467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2" name="椭圆 48"/>
          <p:cNvSpPr/>
          <p:nvPr/>
        </p:nvSpPr>
        <p:spPr>
          <a:xfrm rot="20280000">
            <a:off x="811213" y="784225"/>
            <a:ext cx="384175" cy="38417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3" name="椭圆 49"/>
          <p:cNvSpPr/>
          <p:nvPr/>
        </p:nvSpPr>
        <p:spPr>
          <a:xfrm rot="20280000">
            <a:off x="4552950" y="5695950"/>
            <a:ext cx="576263" cy="57626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4" name="椭圆 50"/>
          <p:cNvSpPr/>
          <p:nvPr/>
        </p:nvSpPr>
        <p:spPr>
          <a:xfrm rot="20280000">
            <a:off x="4906963" y="5668963"/>
            <a:ext cx="384175" cy="38258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5" name="文本框 2"/>
          <p:cNvSpPr txBox="1"/>
          <p:nvPr/>
        </p:nvSpPr>
        <p:spPr>
          <a:xfrm>
            <a:off x="6361426" y="837562"/>
            <a:ext cx="4302760" cy="10147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黑体" pitchFamily="49" charset="-122"/>
                <a:ea typeface="黑体" panose="02010609060101010101" pitchFamily="49" charset="-122"/>
                <a:cs typeface="+mn-cs"/>
              </a:rPr>
              <a:t>我会定规则</a:t>
            </a:r>
          </a:p>
        </p:txBody>
      </p:sp>
      <p:sp>
        <p:nvSpPr>
          <p:cNvPr id="26636" name="文本框 1"/>
          <p:cNvSpPr/>
          <p:nvPr/>
        </p:nvSpPr>
        <p:spPr>
          <a:xfrm>
            <a:off x="2112963" y="3114675"/>
            <a:ext cx="6000750" cy="3046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、老鼠待在圈内可以躲避猫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、猫只能在圈外活动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、老鼠必须出圈找食物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……</a:t>
            </a:r>
            <a:endParaRPr lang="en-US" altLang="zh-CN" sz="3200" b="1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61600" y="109474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 advTm="3000"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38" y="2776538"/>
            <a:ext cx="3792537" cy="40084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3" name="文本框 2"/>
          <p:cNvSpPr/>
          <p:nvPr/>
        </p:nvSpPr>
        <p:spPr>
          <a:xfrm>
            <a:off x="393700" y="719138"/>
            <a:ext cx="8907463" cy="4900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59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游戏规则：</a:t>
            </a:r>
            <a:endParaRPr lang="zh-CN" altLang="zh-CN" sz="5900">
              <a:latin typeface="隶书" pitchFamily="49" charset="-122"/>
              <a:ea typeface="隶书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700" b="1">
                <a:latin typeface="楷体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700" b="1">
                <a:latin typeface="楷体" pitchFamily="49" charset="-122"/>
                <a:ea typeface="楷体" panose="02010609060101010101" pitchFamily="49" charset="-122"/>
                <a:sym typeface="+mn-ea"/>
              </a:rPr>
              <a:t>比赛双方性别一样。</a:t>
            </a:r>
            <a:endParaRPr lang="zh-CN" altLang="en-US" sz="3700" b="1">
              <a:latin typeface="楷体" pitchFamily="49" charset="-122"/>
              <a:ea typeface="楷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700" b="1">
                <a:latin typeface="楷体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700" b="1">
                <a:latin typeface="楷体" pitchFamily="49" charset="-122"/>
                <a:ea typeface="楷体" panose="02010609060101010101" pitchFamily="49" charset="-122"/>
                <a:sym typeface="+mn-ea"/>
              </a:rPr>
              <a:t>比赛双方必须采取右手。</a:t>
            </a:r>
            <a:endParaRPr lang="zh-CN" altLang="en-US" sz="3700" b="1">
              <a:latin typeface="楷体" pitchFamily="49" charset="-122"/>
              <a:ea typeface="楷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700" b="1">
                <a:latin typeface="楷体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700" b="1">
                <a:latin typeface="楷体" pitchFamily="49" charset="-122"/>
                <a:ea typeface="楷体" panose="02010609060101010101" pitchFamily="49" charset="-122"/>
                <a:sym typeface="+mn-ea"/>
              </a:rPr>
              <a:t>比赛双方肘部必须放在两个人的中间。</a:t>
            </a:r>
            <a:r>
              <a:rPr lang="en-US" altLang="zh-CN" sz="3700" b="1">
                <a:latin typeface="楷体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3700" b="1">
                <a:latin typeface="楷体" pitchFamily="49" charset="-122"/>
                <a:ea typeface="楷体" panose="02010609060101010101" pitchFamily="49" charset="-122"/>
              </a:rPr>
              <a:t>比赛双方必须等口令发出后方可开始。</a:t>
            </a:r>
            <a:endParaRPr lang="zh-CN" altLang="en-US" sz="3700" b="1">
              <a:latin typeface="楷体" pitchFamily="49" charset="-122"/>
              <a:ea typeface="楷体" panose="02010609060101010101" pitchFamily="49" charset="-122"/>
            </a:endParaRPr>
          </a:p>
        </p:txBody>
      </p:sp>
      <p:pic>
        <p:nvPicPr>
          <p:cNvPr id="5124" name="03.mp3">
            <a:hlinkClick action="ppaction://media"/>
          </p:cNvPr>
          <p:cNvPicPr>
            <a:picLocks noRot="1" noChangeAspect="1"/>
          </p:cNvPicPr>
          <p:nvPr>
            <a:audioFile r:link="rId4"/>
            <p:extLst/>
          </p:nvPr>
        </p:nvPicPr>
        <p:blipFill>
          <a:blip r:embed="rId3"/>
          <a:stretch>
            <a:fillRect/>
          </a:stretch>
        </p:blipFill>
        <p:spPr>
          <a:xfrm>
            <a:off x="7727950" y="5629275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6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矩形 25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47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246063"/>
            <a:ext cx="2138363" cy="2398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图片 6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775" y="4876800"/>
            <a:ext cx="3432175" cy="16287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9" name="文本框 3"/>
          <p:cNvSpPr txBox="1"/>
          <p:nvPr/>
        </p:nvSpPr>
        <p:spPr>
          <a:xfrm>
            <a:off x="593725" y="877569"/>
            <a:ext cx="10639425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solidFill>
                    <a:srgbClr val="1780D3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你喜欢玩什么游戏？说说游戏的规则吧！</a:t>
            </a:r>
          </a:p>
        </p:txBody>
      </p:sp>
      <p:graphicFrame>
        <p:nvGraphicFramePr>
          <p:cNvPr id="6150" name="表格 1"/>
          <p:cNvGraphicFramePr>
            <a:graphicFrameLocks noGrp="1"/>
          </p:cNvGraphicFramePr>
          <p:nvPr/>
        </p:nvGraphicFramePr>
        <p:xfrm>
          <a:off x="1828800" y="1952625"/>
          <a:ext cx="8532812" cy="2924175"/>
        </p:xfrm>
        <a:graphic>
          <a:graphicData uri="http://schemas.openxmlformats.org/drawingml/2006/table">
            <a:tbl>
              <a:tblPr/>
              <a:tblGrid>
                <a:gridCol w="4267200"/>
                <a:gridCol w="4265612"/>
              </a:tblGrid>
              <a:tr h="974725">
                <a:tc>
                  <a:txBody>
                    <a:bodyPr vert="horz" wrap="square" lIns="91437" rIns="91437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4400" b="1">
                          <a:solidFill>
                            <a:srgbClr val="FFFFFF"/>
                          </a:solidFill>
                        </a:rPr>
                        <a:t>游戏名称</a:t>
                      </a:r>
                      <a:endParaRPr lang="zh-CN" altLang="en-US" sz="4400" b="1">
                        <a:solidFill>
                          <a:srgbClr val="FFFFFF"/>
                        </a:solidFill>
                      </a:endParaRPr>
                    </a:p>
                  </a:txBody>
                  <a:tcPr marL="91437" marR="91437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91437" rIns="91437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4400" b="1">
                          <a:solidFill>
                            <a:srgbClr val="FFFFFF"/>
                          </a:solidFill>
                        </a:rPr>
                        <a:t>游戏规则</a:t>
                      </a:r>
                      <a:endParaRPr lang="zh-CN" altLang="en-US" sz="4400" b="1">
                        <a:solidFill>
                          <a:srgbClr val="FFFFFF"/>
                        </a:solidFill>
                      </a:endParaRPr>
                    </a:p>
                  </a:txBody>
                  <a:tcPr marL="91437" marR="91437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</a:tr>
              <a:tr h="974725">
                <a:tc>
                  <a:txBody>
                    <a:bodyPr vert="horz" wrap="square" lIns="91437" rIns="91437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marL="91437" marR="91437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vert="horz" wrap="square" lIns="91437" rIns="91437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marL="91437" marR="91437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2DEEF"/>
                    </a:solidFill>
                  </a:tcPr>
                </a:tc>
              </a:tr>
              <a:tr h="974725">
                <a:tc>
                  <a:txBody>
                    <a:bodyPr vert="horz" wrap="square" lIns="91437" rIns="91437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marL="91437" marR="91437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vert="horz" wrap="square" lIns="91437" rIns="91437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marL="91437" marR="91437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6164" name="图片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0000" flipH="1">
            <a:off x="9437688" y="-136525"/>
            <a:ext cx="1460500" cy="1458913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矩形 25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19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246063"/>
            <a:ext cx="2138363" cy="23987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椭圆 45">
            <a:hlinkClick r:id="rId4" action="ppaction://hlinksldjump"/>
          </p:cNvPr>
          <p:cNvSpPr/>
          <p:nvPr/>
        </p:nvSpPr>
        <p:spPr>
          <a:xfrm rot="20280000">
            <a:off x="1012825" y="3816350"/>
            <a:ext cx="647700" cy="68262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7" name="椭圆 46"/>
          <p:cNvSpPr/>
          <p:nvPr/>
        </p:nvSpPr>
        <p:spPr>
          <a:xfrm rot="20280000">
            <a:off x="949325" y="4237038"/>
            <a:ext cx="384175" cy="38417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8" name="椭圆 47"/>
          <p:cNvSpPr/>
          <p:nvPr/>
        </p:nvSpPr>
        <p:spPr>
          <a:xfrm rot="20280000">
            <a:off x="977900" y="565150"/>
            <a:ext cx="576263" cy="57467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9" name="椭圆 48"/>
          <p:cNvSpPr/>
          <p:nvPr/>
        </p:nvSpPr>
        <p:spPr>
          <a:xfrm rot="20280000">
            <a:off x="811213" y="784225"/>
            <a:ext cx="384175" cy="38417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200" name="椭圆 49"/>
          <p:cNvSpPr/>
          <p:nvPr/>
        </p:nvSpPr>
        <p:spPr>
          <a:xfrm rot="20280000">
            <a:off x="4552950" y="5695950"/>
            <a:ext cx="576263" cy="57626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201" name="椭圆 50"/>
          <p:cNvSpPr/>
          <p:nvPr/>
        </p:nvSpPr>
        <p:spPr>
          <a:xfrm rot="20280000">
            <a:off x="4906963" y="5668963"/>
            <a:ext cx="384175" cy="38258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202" name="文本框 3"/>
          <p:cNvSpPr txBox="1"/>
          <p:nvPr/>
        </p:nvSpPr>
        <p:spPr>
          <a:xfrm>
            <a:off x="7471410" y="1225550"/>
            <a:ext cx="4552315" cy="70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solidFill>
                    <a:srgbClr val="1780D3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你发现规则了吗？</a:t>
            </a:r>
          </a:p>
        </p:txBody>
      </p:sp>
      <p:pic>
        <p:nvPicPr>
          <p:cNvPr id="8203" name="图片 11">
            <a:hlinkClick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0000" flipH="1">
            <a:off x="7388225" y="-222250"/>
            <a:ext cx="1460500" cy="1458913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  <p:pic>
        <p:nvPicPr>
          <p:cNvPr id="8204" name="对象 33" descr="C:\Users\cl\Desktop\上学.png上学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150" y="479425"/>
            <a:ext cx="3567113" cy="3241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05" name="对象 44" descr="C:\Users\cl\Desktop\电影院.png电影院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0963" y="2230438"/>
            <a:ext cx="4152900" cy="42624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06" name="对象 58" descr="C:\Users\cl\Desktop\景点古迹.png景点古迹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938" y="3275013"/>
            <a:ext cx="3178175" cy="31559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07" name="对象 60" descr="C:\Users\cl\Desktop\公园花圃.png公园花圃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4150" y="3838575"/>
            <a:ext cx="3586163" cy="26289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08" name="对象 73" descr="C:\Users\cl\Desktop\楼梯上.png楼梯上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063" y="438150"/>
            <a:ext cx="3132137" cy="28829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22"/>
          <p:cNvGrpSpPr/>
          <p:nvPr/>
        </p:nvGrpSpPr>
        <p:grpSpPr>
          <a:xfrm>
            <a:off x="-44450" y="63500"/>
            <a:ext cx="5946775" cy="1892300"/>
            <a:chOff x="-51859" y="123185"/>
            <a:chExt cx="3857514" cy="1891866"/>
          </a:xfrm>
        </p:grpSpPr>
        <p:pic>
          <p:nvPicPr>
            <p:cNvPr id="10247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350" y="304292"/>
              <a:ext cx="3545305" cy="171075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0248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10243" name="文本框 2"/>
          <p:cNvSpPr txBox="1"/>
          <p:nvPr/>
        </p:nvSpPr>
        <p:spPr>
          <a:xfrm>
            <a:off x="1357595" y="736487"/>
            <a:ext cx="38908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 w="317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itchFamily="2" charset="-122"/>
                <a:ea typeface="华文琥珀" pitchFamily="2" charset="-122"/>
                <a:cs typeface="+mn-cs"/>
              </a:rPr>
              <a:t>学校生活中的规则</a:t>
            </a: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1035685" y="2391410"/>
            <a:ext cx="9111925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楷体" pitchFamily="49" charset="-122"/>
                <a:ea typeface="楷体" panose="02010609060101010101" pitchFamily="49" charset="-122"/>
                <a:cs typeface="+mn-cs"/>
              </a:rPr>
              <a:t>课堂上</a:t>
            </a:r>
            <a:r>
              <a:rPr kumimoji="0" lang="en-US" altLang="zh-CN" sz="4000" b="1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楷体" pitchFamily="49" charset="-122"/>
                <a:ea typeface="楷体" panose="02010609060101010101" pitchFamily="49" charset="-122"/>
                <a:cs typeface="+mn-cs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楷体" pitchFamily="49" charset="-122"/>
                <a:ea typeface="楷体" panose="02010609060101010101" pitchFamily="49" charset="-122"/>
                <a:cs typeface="+mn-cs"/>
              </a:rPr>
              <a:t>课下</a:t>
            </a:r>
            <a:r>
              <a:rPr kumimoji="0" lang="en-US" altLang="zh-CN" sz="4000" b="1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楷体" pitchFamily="49" charset="-122"/>
                <a:ea typeface="楷体" panose="02010609060101010101" pitchFamily="49" charset="-122"/>
                <a:cs typeface="+mn-cs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楷体" pitchFamily="49" charset="-122"/>
                <a:ea typeface="楷体" panose="02010609060101010101" pitchFamily="49" charset="-122"/>
                <a:cs typeface="+mn-cs"/>
              </a:rPr>
              <a:t>升旗仪式</a:t>
            </a:r>
            <a:r>
              <a:rPr kumimoji="0" lang="en-US" altLang="zh-CN" sz="4000" b="1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楷体" pitchFamily="49" charset="-122"/>
                <a:ea typeface="楷体" panose="02010609060101010101" pitchFamily="49" charset="-122"/>
                <a:cs typeface="+mn-cs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楷体" pitchFamily="49" charset="-122"/>
                <a:ea typeface="楷体" panose="02010609060101010101" pitchFamily="49" charset="-122"/>
                <a:cs typeface="+mn-cs"/>
              </a:rPr>
              <a:t>卫生保洁</a:t>
            </a:r>
            <a:r>
              <a:rPr kumimoji="0" lang="en-US" altLang="zh-CN" sz="4000" b="1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楷体" pitchFamily="49" charset="-122"/>
                <a:ea typeface="楷体" panose="02010609060101010101" pitchFamily="49" charset="-122"/>
                <a:cs typeface="+mn-cs"/>
              </a:rPr>
              <a:t>……</a:t>
            </a:r>
            <a:endParaRPr kumimoji="0" lang="zh-CN" altLang="zh-CN" sz="4000" b="1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楷体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245" name="矩形 10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246" name="图片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0000" flipH="1">
            <a:off x="9437688" y="-136525"/>
            <a:ext cx="1460500" cy="1458913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矩形 33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291" name="图片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0000" flipH="1">
            <a:off x="9448800" y="153988"/>
            <a:ext cx="1460500" cy="14605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  <p:grpSp>
        <p:nvGrpSpPr>
          <p:cNvPr id="12292" name="组合 16"/>
          <p:cNvGrpSpPr/>
          <p:nvPr/>
        </p:nvGrpSpPr>
        <p:grpSpPr>
          <a:xfrm>
            <a:off x="-17462" y="123825"/>
            <a:ext cx="4103687" cy="1890713"/>
            <a:chOff x="-51859" y="123185"/>
            <a:chExt cx="4102438" cy="1891866"/>
          </a:xfrm>
        </p:grpSpPr>
        <p:pic>
          <p:nvPicPr>
            <p:cNvPr id="12332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350" y="304292"/>
              <a:ext cx="3790229" cy="171075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2333" name="图片 1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12293" name="文本框 19"/>
          <p:cNvSpPr txBox="1"/>
          <p:nvPr/>
        </p:nvSpPr>
        <p:spPr>
          <a:xfrm>
            <a:off x="457249" y="736487"/>
            <a:ext cx="3396614" cy="64516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 w="317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itchFamily="2" charset="-122"/>
                <a:ea typeface="华文琥珀" pitchFamily="2" charset="-122"/>
                <a:cs typeface="+mn-cs"/>
              </a:rPr>
              <a:t>生活规则不会忘</a:t>
            </a:r>
          </a:p>
        </p:txBody>
      </p:sp>
      <p:graphicFrame>
        <p:nvGraphicFramePr>
          <p:cNvPr id="12294" name="表格 2"/>
          <p:cNvGraphicFramePr>
            <a:graphicFrameLocks noGrp="1"/>
          </p:cNvGraphicFramePr>
          <p:nvPr/>
        </p:nvGraphicFramePr>
        <p:xfrm>
          <a:off x="974725" y="3978275"/>
          <a:ext cx="10272713" cy="1685925"/>
        </p:xfrm>
        <a:graphic>
          <a:graphicData uri="http://schemas.openxmlformats.org/drawingml/2006/table">
            <a:tbl>
              <a:tblPr/>
              <a:tblGrid>
                <a:gridCol w="3894138"/>
                <a:gridCol w="6378575"/>
              </a:tblGrid>
              <a:tr h="1685925">
                <a:tc>
                  <a:txBody>
                    <a:bodyPr vert="horz" wrap="square" lIns="91443" tIns="45703" rIns="91443" bIns="45703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32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eaLnBrk="1" hangingPunct="1"/>
                      <a:r>
                        <a:rPr lang="zh-CN" altLang="en-US" sz="3200" b="1">
                          <a:solidFill>
                            <a:srgbClr val="FFFFFF"/>
                          </a:solidFill>
                        </a:rPr>
                        <a:t>社会生活中的规则有</a:t>
                      </a:r>
                      <a:endParaRPr lang="zh-CN" altLang="en-US" sz="32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eaLnBrk="1" hangingPunct="1"/>
                      <a:endParaRPr lang="zh-CN" altLang="en-US" sz="3200" b="1">
                        <a:solidFill>
                          <a:srgbClr val="FFFFFF"/>
                        </a:solidFill>
                      </a:endParaRPr>
                    </a:p>
                  </a:txBody>
                  <a:tcPr marL="91443" marR="91443" marT="45703" marB="4570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91443" tIns="45703" rIns="91443" bIns="45703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zh-CN" altLang="en-US" b="1">
                        <a:solidFill>
                          <a:srgbClr val="FFFFFF"/>
                        </a:solidFill>
                      </a:endParaRPr>
                    </a:p>
                  </a:txBody>
                  <a:tcPr marL="91443" marR="91443" marT="45703" marB="4570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12302" name="组合 8"/>
          <p:cNvGrpSpPr/>
          <p:nvPr/>
        </p:nvGrpSpPr>
        <p:grpSpPr>
          <a:xfrm>
            <a:off x="4435475" y="682625"/>
            <a:ext cx="1709738" cy="752475"/>
            <a:chOff x="7384" y="864"/>
            <a:chExt cx="2311" cy="1184"/>
          </a:xfrm>
        </p:grpSpPr>
        <p:sp>
          <p:nvSpPr>
            <p:cNvPr id="12330" name="云形标注 3"/>
            <p:cNvSpPr/>
            <p:nvPr/>
          </p:nvSpPr>
          <p:spPr>
            <a:xfrm>
              <a:off x="7384" y="864"/>
              <a:ext cx="2114" cy="1184"/>
            </a:xfrm>
            <a:prstGeom prst="cloudCallout">
              <a:avLst>
                <a:gd name="adj1" fmla="val -53563"/>
                <a:gd name="adj2" fmla="val 8209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31" name="文本框 4"/>
            <p:cNvSpPr/>
            <p:nvPr/>
          </p:nvSpPr>
          <p:spPr>
            <a:xfrm>
              <a:off x="7628" y="1045"/>
              <a:ext cx="2067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黑体" pitchFamily="49" charset="-122"/>
                  <a:ea typeface="黑体" panose="02010609060101010101" pitchFamily="49" charset="-122"/>
                </a:rPr>
                <a:t>电影院</a:t>
              </a:r>
              <a:endParaRPr lang="zh-CN" altLang="en-US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303" name="组合 11"/>
          <p:cNvGrpSpPr/>
          <p:nvPr/>
        </p:nvGrpSpPr>
        <p:grpSpPr>
          <a:xfrm rot="480000">
            <a:off x="5654675" y="1879600"/>
            <a:ext cx="1433513" cy="850900"/>
            <a:chOff x="8581" y="2176"/>
            <a:chExt cx="2396" cy="1184"/>
          </a:xfrm>
        </p:grpSpPr>
        <p:sp>
          <p:nvSpPr>
            <p:cNvPr id="12328" name="云形标注 12"/>
            <p:cNvSpPr/>
            <p:nvPr/>
          </p:nvSpPr>
          <p:spPr>
            <a:xfrm>
              <a:off x="8572" y="2164"/>
              <a:ext cx="1974" cy="1184"/>
            </a:xfrm>
            <a:prstGeom prst="cloudCallout">
              <a:avLst>
                <a:gd name="adj1" fmla="val -69929"/>
                <a:gd name="adj2" fmla="val 95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29" name="文本框 13"/>
            <p:cNvSpPr/>
            <p:nvPr/>
          </p:nvSpPr>
          <p:spPr>
            <a:xfrm>
              <a:off x="8757" y="2343"/>
              <a:ext cx="2220" cy="72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黑体" pitchFamily="49" charset="-122"/>
                  <a:ea typeface="黑体" panose="02010609060101010101" pitchFamily="49" charset="-122"/>
                </a:rPr>
                <a:t>马路</a:t>
              </a:r>
              <a:endParaRPr lang="zh-CN" altLang="en-US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304" name="组合 14"/>
          <p:cNvGrpSpPr/>
          <p:nvPr/>
        </p:nvGrpSpPr>
        <p:grpSpPr>
          <a:xfrm rot="21240000" flipH="1">
            <a:off x="1784350" y="1843088"/>
            <a:ext cx="1617663" cy="750887"/>
            <a:chOff x="8293" y="2176"/>
            <a:chExt cx="2426" cy="1184"/>
          </a:xfrm>
        </p:grpSpPr>
        <p:sp>
          <p:nvSpPr>
            <p:cNvPr id="12326" name="云形标注 20"/>
            <p:cNvSpPr/>
            <p:nvPr/>
          </p:nvSpPr>
          <p:spPr>
            <a:xfrm>
              <a:off x="8582" y="2175"/>
              <a:ext cx="2138" cy="1184"/>
            </a:xfrm>
            <a:prstGeom prst="cloudCallout">
              <a:avLst>
                <a:gd name="adj1" fmla="val -69929"/>
                <a:gd name="adj2" fmla="val 95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27" name="文本框 21"/>
            <p:cNvSpPr/>
            <p:nvPr/>
          </p:nvSpPr>
          <p:spPr>
            <a:xfrm>
              <a:off x="8293" y="2375"/>
              <a:ext cx="2220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黑体" pitchFamily="49" charset="-122"/>
                  <a:ea typeface="黑体" panose="02010609060101010101" pitchFamily="49" charset="-122"/>
                </a:rPr>
                <a:t>图书馆</a:t>
              </a:r>
              <a:endParaRPr lang="zh-CN" altLang="en-US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305" name="组合 23"/>
          <p:cNvGrpSpPr/>
          <p:nvPr/>
        </p:nvGrpSpPr>
        <p:grpSpPr>
          <a:xfrm rot="20400000" flipH="1">
            <a:off x="2303463" y="2714625"/>
            <a:ext cx="1193800" cy="619125"/>
            <a:chOff x="8293" y="2176"/>
            <a:chExt cx="2263" cy="1270"/>
          </a:xfrm>
        </p:grpSpPr>
        <p:sp>
          <p:nvSpPr>
            <p:cNvPr id="12324" name="云形标注 24"/>
            <p:cNvSpPr/>
            <p:nvPr/>
          </p:nvSpPr>
          <p:spPr>
            <a:xfrm>
              <a:off x="8583" y="2175"/>
              <a:ext cx="1974" cy="1185"/>
            </a:xfrm>
            <a:prstGeom prst="cloudCallout">
              <a:avLst>
                <a:gd name="adj1" fmla="val -69929"/>
                <a:gd name="adj2" fmla="val 95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25" name="文本框 25"/>
            <p:cNvSpPr/>
            <p:nvPr/>
          </p:nvSpPr>
          <p:spPr>
            <a:xfrm>
              <a:off x="8293" y="2375"/>
              <a:ext cx="2220" cy="107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rgbClr val="FF0000"/>
                  </a:solidFill>
                  <a:latin typeface="黑体" pitchFamily="49" charset="-122"/>
                  <a:ea typeface="黑体" panose="02010609060101010101" pitchFamily="49" charset="-122"/>
                </a:rPr>
                <a:t>……</a:t>
              </a:r>
              <a:endParaRPr lang="en-US" altLang="zh-CN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2306" name="PA_图片 6">
            <a:hlinkClick action="ppaction://noaction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23150" y="1470025"/>
            <a:ext cx="3824288" cy="25415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307" name="图片 1">
            <a:hlinkClick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0000" flipH="1">
            <a:off x="7767638" y="-74612"/>
            <a:ext cx="1460500" cy="1458912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  <p:grpSp>
        <p:nvGrpSpPr>
          <p:cNvPr id="12308" name="组合 11"/>
          <p:cNvGrpSpPr/>
          <p:nvPr/>
        </p:nvGrpSpPr>
        <p:grpSpPr>
          <a:xfrm rot="480000">
            <a:off x="4065588" y="2659063"/>
            <a:ext cx="1349375" cy="850900"/>
            <a:chOff x="8576" y="2172"/>
            <a:chExt cx="2255" cy="1184"/>
          </a:xfrm>
        </p:grpSpPr>
        <p:sp>
          <p:nvSpPr>
            <p:cNvPr id="12322" name="云形标注 26"/>
            <p:cNvSpPr/>
            <p:nvPr/>
          </p:nvSpPr>
          <p:spPr>
            <a:xfrm>
              <a:off x="8567" y="2172"/>
              <a:ext cx="1974" cy="1184"/>
            </a:xfrm>
            <a:prstGeom prst="cloudCallout">
              <a:avLst>
                <a:gd name="adj1" fmla="val -69929"/>
                <a:gd name="adj2" fmla="val 95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23" name="文本框 13"/>
            <p:cNvSpPr/>
            <p:nvPr/>
          </p:nvSpPr>
          <p:spPr>
            <a:xfrm>
              <a:off x="8780" y="2339"/>
              <a:ext cx="2051" cy="72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黑体" pitchFamily="49" charset="-122"/>
                  <a:ea typeface="黑体" panose="02010609060101010101" pitchFamily="49" charset="-122"/>
                </a:rPr>
                <a:t>医院</a:t>
              </a:r>
              <a:endParaRPr lang="zh-CN" altLang="en-US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309" name="组合 11"/>
          <p:cNvGrpSpPr/>
          <p:nvPr/>
        </p:nvGrpSpPr>
        <p:grpSpPr>
          <a:xfrm rot="480000">
            <a:off x="7343775" y="1225550"/>
            <a:ext cx="1436688" cy="850900"/>
            <a:chOff x="8576" y="2172"/>
            <a:chExt cx="2401" cy="1184"/>
          </a:xfrm>
        </p:grpSpPr>
        <p:sp>
          <p:nvSpPr>
            <p:cNvPr id="12320" name="云形标注 29"/>
            <p:cNvSpPr/>
            <p:nvPr/>
          </p:nvSpPr>
          <p:spPr>
            <a:xfrm>
              <a:off x="8563" y="2170"/>
              <a:ext cx="1974" cy="1184"/>
            </a:xfrm>
            <a:prstGeom prst="cloudCallout">
              <a:avLst>
                <a:gd name="adj1" fmla="val -69929"/>
                <a:gd name="adj2" fmla="val 95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21" name="文本框 13"/>
            <p:cNvSpPr/>
            <p:nvPr/>
          </p:nvSpPr>
          <p:spPr>
            <a:xfrm>
              <a:off x="8607" y="2343"/>
              <a:ext cx="2370" cy="72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黑体" pitchFamily="49" charset="-122"/>
                  <a:ea typeface="黑体" panose="02010609060101010101" pitchFamily="49" charset="-122"/>
                </a:rPr>
                <a:t>公交车</a:t>
              </a:r>
              <a:endParaRPr lang="zh-CN" altLang="en-US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310" name="组合 11"/>
          <p:cNvGrpSpPr/>
          <p:nvPr/>
        </p:nvGrpSpPr>
        <p:grpSpPr>
          <a:xfrm rot="480000">
            <a:off x="8270875" y="2043113"/>
            <a:ext cx="1433513" cy="850900"/>
            <a:chOff x="8581" y="2176"/>
            <a:chExt cx="2396" cy="1184"/>
          </a:xfrm>
        </p:grpSpPr>
        <p:sp>
          <p:nvSpPr>
            <p:cNvPr id="12318" name="云形标注 32"/>
            <p:cNvSpPr/>
            <p:nvPr/>
          </p:nvSpPr>
          <p:spPr>
            <a:xfrm>
              <a:off x="8572" y="2164"/>
              <a:ext cx="1974" cy="1184"/>
            </a:xfrm>
            <a:prstGeom prst="cloudCallout">
              <a:avLst>
                <a:gd name="adj1" fmla="val -69929"/>
                <a:gd name="adj2" fmla="val 95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19" name="文本框 13"/>
            <p:cNvSpPr/>
            <p:nvPr/>
          </p:nvSpPr>
          <p:spPr>
            <a:xfrm>
              <a:off x="8757" y="2343"/>
              <a:ext cx="2220" cy="72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黑体" pitchFamily="49" charset="-122"/>
                  <a:ea typeface="黑体" panose="02010609060101010101" pitchFamily="49" charset="-122"/>
                </a:rPr>
                <a:t>超市</a:t>
              </a:r>
              <a:endParaRPr lang="zh-CN" altLang="en-US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311" name="组合 11"/>
          <p:cNvGrpSpPr/>
          <p:nvPr/>
        </p:nvGrpSpPr>
        <p:grpSpPr>
          <a:xfrm rot="480000">
            <a:off x="425450" y="2643188"/>
            <a:ext cx="2039938" cy="1296987"/>
            <a:chOff x="8341" y="2042"/>
            <a:chExt cx="2636" cy="1328"/>
          </a:xfrm>
        </p:grpSpPr>
        <p:sp>
          <p:nvSpPr>
            <p:cNvPr id="12316" name="云形标注 36"/>
            <p:cNvSpPr/>
            <p:nvPr/>
          </p:nvSpPr>
          <p:spPr>
            <a:xfrm>
              <a:off x="8573" y="2168"/>
              <a:ext cx="1967" cy="1183"/>
            </a:xfrm>
            <a:prstGeom prst="cloudCallout">
              <a:avLst>
                <a:gd name="adj1" fmla="val -69929"/>
                <a:gd name="adj2" fmla="val 95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17" name="文本框 13"/>
            <p:cNvSpPr/>
            <p:nvPr/>
          </p:nvSpPr>
          <p:spPr>
            <a:xfrm>
              <a:off x="8341" y="2042"/>
              <a:ext cx="2636" cy="132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endParaRPr>
            </a:p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黑体" pitchFamily="49" charset="-122"/>
                  <a:ea typeface="黑体" panose="02010609060101010101" pitchFamily="49" charset="-122"/>
                </a:rPr>
                <a:t>旅游景点</a:t>
              </a:r>
              <a:endParaRPr lang="zh-CN" altLang="en-US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2312" name="文本框 4"/>
          <p:cNvSpPr/>
          <p:nvPr/>
        </p:nvSpPr>
        <p:spPr>
          <a:xfrm>
            <a:off x="5605463" y="3135313"/>
            <a:ext cx="1528762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加油站</a:t>
            </a:r>
            <a:endParaRPr lang="zh-CN" altLang="en-US" b="1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313" name="组合 8"/>
          <p:cNvGrpSpPr/>
          <p:nvPr/>
        </p:nvGrpSpPr>
        <p:grpSpPr>
          <a:xfrm>
            <a:off x="5368925" y="3054350"/>
            <a:ext cx="1709738" cy="752475"/>
            <a:chOff x="7384" y="864"/>
            <a:chExt cx="2311" cy="1184"/>
          </a:xfrm>
        </p:grpSpPr>
        <p:sp>
          <p:nvSpPr>
            <p:cNvPr id="12314" name="云形标注 37"/>
            <p:cNvSpPr/>
            <p:nvPr/>
          </p:nvSpPr>
          <p:spPr>
            <a:xfrm>
              <a:off x="7384" y="864"/>
              <a:ext cx="2114" cy="1184"/>
            </a:xfrm>
            <a:prstGeom prst="cloudCallout">
              <a:avLst>
                <a:gd name="adj1" fmla="val -53563"/>
                <a:gd name="adj2" fmla="val 8209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15" name="文本框 4"/>
            <p:cNvSpPr/>
            <p:nvPr/>
          </p:nvSpPr>
          <p:spPr>
            <a:xfrm>
              <a:off x="7628" y="1045"/>
              <a:ext cx="2067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黑体" pitchFamily="49" charset="-122"/>
                  <a:ea typeface="黑体" panose="02010609060101010101" pitchFamily="49" charset="-122"/>
                </a:rPr>
                <a:t>加油站</a:t>
              </a:r>
              <a:endParaRPr lang="zh-CN" altLang="en-US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27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339" name="图片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0000" flipH="1">
            <a:off x="9437688" y="-157162"/>
            <a:ext cx="1460500" cy="1458912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  <p:grpSp>
        <p:nvGrpSpPr>
          <p:cNvPr id="14340" name="组合 21"/>
          <p:cNvGrpSpPr/>
          <p:nvPr/>
        </p:nvGrpSpPr>
        <p:grpSpPr>
          <a:xfrm>
            <a:off x="0" y="41275"/>
            <a:ext cx="4270375" cy="1892300"/>
            <a:chOff x="-51859" y="123185"/>
            <a:chExt cx="4270933" cy="1891866"/>
          </a:xfrm>
        </p:grpSpPr>
        <p:pic>
          <p:nvPicPr>
            <p:cNvPr id="14346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4347" name="图片 25">
              <a:hlinkClick action="ppaction://noaction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14341" name="文本框 26"/>
          <p:cNvSpPr txBox="1"/>
          <p:nvPr/>
        </p:nvSpPr>
        <p:spPr>
          <a:xfrm>
            <a:off x="603691" y="677482"/>
            <a:ext cx="3396614" cy="64515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 w="317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itchFamily="2" charset="-122"/>
                <a:ea typeface="华文琥珀" pitchFamily="2" charset="-122"/>
                <a:cs typeface="+mn-cs"/>
              </a:rPr>
              <a:t>没有规则的生活</a:t>
            </a:r>
          </a:p>
        </p:txBody>
      </p:sp>
      <p:pic>
        <p:nvPicPr>
          <p:cNvPr id="14342" name="图片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025" y="3844925"/>
            <a:ext cx="2770188" cy="27003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3" name="图片 5">
            <a:hlinkClick action="ppaction://noaction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00" y="1933575"/>
            <a:ext cx="4191000" cy="3876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4" name="图片 7" descr="90F6A03673F875581A6AEED5283E0F89">
            <a:hlinkClick action="ppaction://noaction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D9D0D1"/>
              </a:clrFrom>
              <a:clrTo>
                <a:srgbClr val="D9D0D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0663" y="306388"/>
            <a:ext cx="3856037" cy="3497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5" name="图片 8" descr="E712386C46C6F13F4D1E94D6F384653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7E3DA"/>
              </a:clrFrom>
              <a:clrTo>
                <a:srgbClr val="E7E3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2913" y="3000375"/>
            <a:ext cx="3744912" cy="35448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矩形 27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387" name="图片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0000" flipH="1">
            <a:off x="9437688" y="-157162"/>
            <a:ext cx="1460500" cy="1458912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  <p:grpSp>
        <p:nvGrpSpPr>
          <p:cNvPr id="16388" name="组合 21"/>
          <p:cNvGrpSpPr/>
          <p:nvPr/>
        </p:nvGrpSpPr>
        <p:grpSpPr>
          <a:xfrm>
            <a:off x="0" y="41275"/>
            <a:ext cx="4270375" cy="1892300"/>
            <a:chOff x="-51859" y="123185"/>
            <a:chExt cx="4270933" cy="1891866"/>
          </a:xfrm>
        </p:grpSpPr>
        <p:pic>
          <p:nvPicPr>
            <p:cNvPr id="16394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6395" name="图片 25">
              <a:hlinkClick action="ppaction://noaction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16389" name="文本框 26"/>
          <p:cNvSpPr txBox="1"/>
          <p:nvPr/>
        </p:nvSpPr>
        <p:spPr>
          <a:xfrm>
            <a:off x="603691" y="677482"/>
            <a:ext cx="3396614" cy="64515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 w="317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itchFamily="2" charset="-122"/>
                <a:ea typeface="华文琥珀" pitchFamily="2" charset="-122"/>
                <a:cs typeface="+mn-cs"/>
              </a:rPr>
              <a:t>没有规则的生活</a:t>
            </a:r>
          </a:p>
        </p:txBody>
      </p:sp>
      <p:pic>
        <p:nvPicPr>
          <p:cNvPr id="16390" name="图片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025" y="3844925"/>
            <a:ext cx="2770188" cy="27003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91" name="图片 5">
            <a:hlinkClick action="ppaction://noaction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00" y="1933575"/>
            <a:ext cx="4191000" cy="3876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92" name="图片 7" descr="90F6A03673F875581A6AEED5283E0F89">
            <a:hlinkClick action="ppaction://noaction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D9D0D1"/>
              </a:clrFrom>
              <a:clrTo>
                <a:srgbClr val="D9D0D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0663" y="306388"/>
            <a:ext cx="3856037" cy="3497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93" name="图片 8" descr="E712386C46C6F13F4D1E94D6F384653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7E3DA"/>
              </a:clrFrom>
              <a:clrTo>
                <a:srgbClr val="E7E3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2913" y="3000375"/>
            <a:ext cx="3744912" cy="35448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矩形 27"/>
          <p:cNvSpPr/>
          <p:nvPr/>
        </p:nvSpPr>
        <p:spPr>
          <a:xfrm>
            <a:off x="247650" y="246063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8435" name="图片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0000" flipH="1">
            <a:off x="9437688" y="-136525"/>
            <a:ext cx="1460500" cy="1458913"/>
          </a:xfrm>
          <a:prstGeom prst="rect">
            <a:avLst/>
          </a:prstGeom>
          <a:noFill/>
          <a:ln>
            <a:noFill/>
            <a:miter lim="800000"/>
          </a:ln>
          <a:effectLst>
            <a:outerShdw dist="38100" dir="2700000" algn="tl">
              <a:srgbClr val="000000">
                <a:alpha val="14998"/>
              </a:srgbClr>
            </a:outerShdw>
          </a:effectLst>
        </p:spPr>
      </p:pic>
      <p:pic>
        <p:nvPicPr>
          <p:cNvPr id="18436" name="图片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463" y="3919538"/>
            <a:ext cx="2770187" cy="27003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37" name="图片 7" descr="QQ图片2019031921514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900" y="450850"/>
            <a:ext cx="10029825" cy="57356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700">
        <p:fade/>
      </p:transition>
    </mc:Choice>
    <mc:Fallback>
      <p:transition spd="slow" advTm="3000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M_DOC_GUID" val="{5c4fa8a8-9673-4dd1-94c0-23e1d2f46561}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46</Paragraphs>
  <Slides>14</Slides>
  <Notes>11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6">
      <vt:lpstr>Arial</vt:lpstr>
      <vt:lpstr>Calibri Light</vt:lpstr>
      <vt:lpstr>Calibri</vt:lpstr>
      <vt:lpstr>宋体</vt:lpstr>
      <vt:lpstr>等线</vt:lpstr>
      <vt:lpstr>等线 Light</vt:lpstr>
      <vt:lpstr>微软雅黑</vt:lpstr>
      <vt:lpstr>华文琥珀</vt:lpstr>
      <vt:lpstr>隶书</vt:lpstr>
      <vt:lpstr>楷体</vt:lpstr>
      <vt:lpstr>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2022-04-22T21:55:06.214</cp:lastPrinted>
  <dcterms:created xsi:type="dcterms:W3CDTF">2022-04-22T21:55:06Z</dcterms:created>
  <dcterms:modified xsi:type="dcterms:W3CDTF">2022-04-22T13:55:07Z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