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8"/>
  </p:handoutMasterIdLst>
  <p:sldIdLst>
    <p:sldId id="1678" r:id="rId3"/>
    <p:sldId id="1887" r:id="rId5"/>
    <p:sldId id="2298" r:id="rId6"/>
    <p:sldId id="2368" r:id="rId7"/>
    <p:sldId id="2369" r:id="rId8"/>
    <p:sldId id="2371" r:id="rId9"/>
    <p:sldId id="2372" r:id="rId10"/>
    <p:sldId id="2373" r:id="rId11"/>
    <p:sldId id="2392" r:id="rId12"/>
    <p:sldId id="2383" r:id="rId13"/>
    <p:sldId id="2391" r:id="rId14"/>
    <p:sldId id="2375" r:id="rId15"/>
    <p:sldId id="2390" r:id="rId16"/>
    <p:sldId id="2381" r:id="rId17"/>
    <p:sldId id="2374" r:id="rId18"/>
    <p:sldId id="2376" r:id="rId19"/>
    <p:sldId id="2384" r:id="rId20"/>
    <p:sldId id="2385" r:id="rId21"/>
    <p:sldId id="2386" r:id="rId22"/>
    <p:sldId id="2284" r:id="rId23"/>
    <p:sldId id="2388" r:id="rId24"/>
    <p:sldId id="2389" r:id="rId25"/>
    <p:sldId id="2342" r:id="rId26"/>
    <p:sldId id="2132" r:id="rId27"/>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268" userDrawn="1">
          <p15:clr>
            <a:srgbClr val="A4A3A4"/>
          </p15:clr>
        </p15:guide>
        <p15:guide id="2" pos="275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ouyi" initials="y" lastIdx="1" clrIdx="0"/>
  <p:cmAuthor id="2" name="Administrator" initials="A" lastIdx="1" clrIdx="1"/>
  <p:cmAuthor id="3" name="ZhangS" initials="Z"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FF"/>
    <a:srgbClr val="E2F0D9"/>
    <a:srgbClr val="DAE3F3"/>
    <a:srgbClr val="EAF6FD"/>
    <a:srgbClr val="FFF1DD"/>
    <a:srgbClr val="DCF4E9"/>
    <a:srgbClr val="EA9906"/>
    <a:srgbClr val="9C9F95"/>
    <a:srgbClr val="3A59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90" autoAdjust="0"/>
    <p:restoredTop sz="85000" autoAdjust="0"/>
  </p:normalViewPr>
  <p:slideViewPr>
    <p:cSldViewPr showGuides="1">
      <p:cViewPr varScale="1">
        <p:scale>
          <a:sx n="92" d="100"/>
          <a:sy n="92" d="100"/>
        </p:scale>
        <p:origin x="102" y="426"/>
      </p:cViewPr>
      <p:guideLst>
        <p:guide orient="horz" pos="1268"/>
        <p:guide pos="275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noProof="1">
                <a:latin typeface="+mn-lt"/>
              </a:defRPr>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noProof="1">
                <a:latin typeface="+mn-lt"/>
                <a:ea typeface="宋体" panose="02010600030101010101" pitchFamily="2" charset="-122"/>
                <a:cs typeface="+mn-ea"/>
              </a:defRPr>
            </a:lvl1pPr>
          </a:lstStyle>
          <a:p>
            <a:pPr>
              <a:defRPr/>
            </a:pPr>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noProof="1">
                <a:latin typeface="+mn-lt"/>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lstStyle>
            <a:lvl1pPr algn="r" eaLnBrk="1" fontAlgn="auto" hangingPunct="1">
              <a:spcBef>
                <a:spcPts val="0"/>
              </a:spcBef>
              <a:spcAft>
                <a:spcPts val="0"/>
              </a:spcAft>
              <a:defRPr sz="1200">
                <a:latin typeface="+mn-lt"/>
              </a:defRPr>
            </a:lvl1pPr>
          </a:lstStyle>
          <a:p>
            <a:pPr>
              <a:defRPr/>
            </a:pPr>
            <a:fld id="{94CB8D08-A648-444F-A0B5-67829BC5D71F}" type="slidenum">
              <a:rPr lang="zh-CN" altLang="en-US"/>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p:cNvSpPr>
          <p:nvPr>
            <p:ph type="sldImg" idx="4294967295"/>
          </p:nvPr>
        </p:nvSpPr>
        <p:spPr bwMode="auto">
          <a:xfrm>
            <a:off x="409382" y="754063"/>
            <a:ext cx="5855086"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075" name="Rectangle 3"/>
          <p:cNvSpPr>
            <a:spLocks noGrp="1" noChangeArrowheads="1"/>
          </p:cNvSpPr>
          <p:nvPr>
            <p:ph type="body" sz="quarter" idx="9"/>
          </p:nvPr>
        </p:nvSpPr>
        <p:spPr bwMode="auto">
          <a:xfrm>
            <a:off x="538163" y="4387850"/>
            <a:ext cx="5780087" cy="3952875"/>
          </a:xfrm>
          <a:prstGeom prst="rect">
            <a:avLst/>
          </a:prstGeom>
          <a:noFill/>
          <a:ln>
            <a:noFill/>
          </a:ln>
        </p:spPr>
        <p:txBody>
          <a:bodyPr vert="horz" wrap="square" lIns="91440" tIns="45720" rIns="91440" bIns="45720" numCol="1" anchor="t" anchorCtr="0" compatLnSpc="1"/>
          <a:lstStyle/>
          <a:p>
            <a:pPr lvl="0"/>
            <a:r>
              <a:rPr lang="zh-CN" altLang="en-US" noProof="0"/>
              <a:t>单击此处编辑母版文本样式
第二级
第三级
第四级
第五级</a:t>
            </a:r>
            <a:endParaRPr lang="zh-CN" altLang="en-US" noProof="0"/>
          </a:p>
        </p:txBody>
      </p:sp>
      <p:sp>
        <p:nvSpPr>
          <p:cNvPr id="2052" name="Rectangle 4"/>
          <p:cNvSpPr>
            <a:spLocks noGrp="1"/>
          </p:cNvSpPr>
          <p:nvPr>
            <p:ph type="hdr" sz="quarter"/>
          </p:nvPr>
        </p:nvSpPr>
        <p:spPr>
          <a:xfrm>
            <a:off x="0" y="0"/>
            <a:ext cx="2973388" cy="457200"/>
          </a:xfrm>
          <a:prstGeom prst="rect">
            <a:avLst/>
          </a:prstGeom>
          <a:noFill/>
          <a:ln w="9525">
            <a:noFill/>
            <a:miter/>
          </a:ln>
        </p:spPr>
        <p:txBody>
          <a:bodyPr/>
          <a:lstStyle>
            <a:lvl1pPr eaLnBrk="1" fontAlgn="auto" hangingPunct="1">
              <a:spcBef>
                <a:spcPts val="0"/>
              </a:spcBef>
              <a:spcAft>
                <a:spcPts val="0"/>
              </a:spcAft>
              <a:defRPr sz="1200" noProof="1">
                <a:latin typeface="+mn-lt"/>
              </a:defRPr>
            </a:lvl1pPr>
          </a:lstStyle>
          <a:p>
            <a:pPr>
              <a:defRPr/>
            </a:pPr>
            <a:endParaRPr lang="zh-CN" altLang="en-US"/>
          </a:p>
        </p:txBody>
      </p:sp>
      <p:sp>
        <p:nvSpPr>
          <p:cNvPr id="2053" name="Rectangle 5"/>
          <p:cNvSpPr>
            <a:spLocks noGrp="1"/>
          </p:cNvSpPr>
          <p:nvPr>
            <p:ph type="dt"/>
          </p:nvPr>
        </p:nvSpPr>
        <p:spPr>
          <a:xfrm>
            <a:off x="3883025" y="0"/>
            <a:ext cx="2974975" cy="457200"/>
          </a:xfrm>
          <a:prstGeom prst="rect">
            <a:avLst/>
          </a:prstGeom>
          <a:noFill/>
          <a:ln w="9525">
            <a:noFill/>
            <a:miter/>
          </a:ln>
        </p:spPr>
        <p:txBody>
          <a:bodyPr/>
          <a:lstStyle>
            <a:lvl1pPr algn="r" eaLnBrk="1" fontAlgn="auto" hangingPunct="1">
              <a:spcBef>
                <a:spcPts val="0"/>
              </a:spcBef>
              <a:spcAft>
                <a:spcPts val="0"/>
              </a:spcAft>
              <a:defRPr sz="1200" noProof="1">
                <a:latin typeface="+mn-lt"/>
              </a:defRPr>
            </a:lvl1pPr>
          </a:lstStyle>
          <a:p>
            <a:pPr>
              <a:defRPr/>
            </a:pPr>
            <a:endParaRPr lang="zh-CN" altLang="en-US"/>
          </a:p>
        </p:txBody>
      </p:sp>
      <p:sp>
        <p:nvSpPr>
          <p:cNvPr id="2054" name="Rectangle 6"/>
          <p:cNvSpPr>
            <a:spLocks noGrp="1"/>
          </p:cNvSpPr>
          <p:nvPr>
            <p:ph type="ftr" sz="quarter"/>
          </p:nvPr>
        </p:nvSpPr>
        <p:spPr>
          <a:xfrm>
            <a:off x="0" y="8686800"/>
            <a:ext cx="2973388" cy="457200"/>
          </a:xfrm>
          <a:prstGeom prst="rect">
            <a:avLst/>
          </a:prstGeom>
          <a:noFill/>
          <a:ln w="9525">
            <a:noFill/>
            <a:miter/>
          </a:ln>
        </p:spPr>
        <p:txBody>
          <a:bodyPr/>
          <a:lstStyle>
            <a:lvl1pPr eaLnBrk="1" fontAlgn="auto" hangingPunct="1">
              <a:spcBef>
                <a:spcPts val="0"/>
              </a:spcBef>
              <a:spcAft>
                <a:spcPts val="0"/>
              </a:spcAft>
              <a:defRPr sz="1200" noProof="1">
                <a:latin typeface="+mn-lt"/>
              </a:defRPr>
            </a:lvl1pPr>
          </a:lstStyle>
          <a:p>
            <a:pPr>
              <a:defRPr/>
            </a:pPr>
            <a:endParaRPr lang="zh-CN" altLang="en-US"/>
          </a:p>
        </p:txBody>
      </p:sp>
      <p:sp>
        <p:nvSpPr>
          <p:cNvPr id="2055" name="Rectangle 7"/>
          <p:cNvSpPr>
            <a:spLocks noGrp="1"/>
          </p:cNvSpPr>
          <p:nvPr>
            <p:ph type="sldNum" sz="quarter"/>
          </p:nvPr>
        </p:nvSpPr>
        <p:spPr>
          <a:xfrm>
            <a:off x="3883025" y="8686800"/>
            <a:ext cx="2974975" cy="457200"/>
          </a:xfrm>
          <a:prstGeom prst="rect">
            <a:avLst/>
          </a:prstGeom>
          <a:noFill/>
          <a:ln w="9525">
            <a:noFill/>
            <a:miter/>
          </a:ln>
        </p:spPr>
        <p:txBody>
          <a:bodyPr vert="horz" wrap="square" lIns="91440" tIns="45720" rIns="91440" bIns="45720" numCol="1" anchor="t" anchorCtr="0" compatLnSpc="1"/>
          <a:lstStyle>
            <a:lvl1pPr algn="r" eaLnBrk="1" fontAlgn="auto" hangingPunct="1">
              <a:spcBef>
                <a:spcPts val="0"/>
              </a:spcBef>
              <a:spcAft>
                <a:spcPts val="0"/>
              </a:spcAft>
              <a:defRPr sz="1200">
                <a:latin typeface="+mn-lt"/>
              </a:defRPr>
            </a:lvl1pPr>
          </a:lstStyle>
          <a:p>
            <a:pPr>
              <a:defRPr/>
            </a:pPr>
            <a:fld id="{D2644FDC-9B57-4EB8-B55B-DA378B0D27DA}"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742950" lvl="1" indent="-28575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1143000" lvl="2"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600200" lvl="3"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2057400" lvl="4"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lvl="5"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6pPr>
    <a:lvl7pPr marL="2743200" lvl="6"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7pPr>
    <a:lvl8pPr marL="3200400" lvl="7"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8pPr>
    <a:lvl9pPr marL="3657600" lvl="8"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9575" y="754063"/>
            <a:ext cx="5854700" cy="329406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A6A39F7E-C570-45E2-8EAC-DB389DD6460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9575" y="754063"/>
            <a:ext cx="5854700" cy="329406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p:nvPr>
        </p:nvSpPr>
        <p:spPr/>
        <p:txBody>
          <a:bodyPr/>
          <a:lstStyle/>
          <a:p>
            <a:pPr>
              <a:defRPr/>
            </a:pPr>
            <a:fld id="{D2644FDC-9B57-4EB8-B55B-DA378B0D27D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9575" y="754063"/>
            <a:ext cx="5854700" cy="329406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p:nvPr>
        </p:nvSpPr>
        <p:spPr/>
        <p:txBody>
          <a:bodyPr/>
          <a:lstStyle/>
          <a:p>
            <a:pPr>
              <a:defRPr/>
            </a:pPr>
            <a:fld id="{D2644FDC-9B57-4EB8-B55B-DA378B0D27D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9575" y="754063"/>
            <a:ext cx="5854700" cy="329406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p:nvPr>
        </p:nvSpPr>
        <p:spPr/>
        <p:txBody>
          <a:bodyPr/>
          <a:lstStyle/>
          <a:p>
            <a:pPr>
              <a:defRPr/>
            </a:pPr>
            <a:fld id="{D2644FDC-9B57-4EB8-B55B-DA378B0D27D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p:nvPr>
        </p:nvSpPr>
        <p:spPr/>
        <p:txBody>
          <a:bodyPr/>
          <a:lstStyle/>
          <a:p>
            <a:pPr>
              <a:defRPr/>
            </a:pPr>
            <a:fld id="{D2644FDC-9B57-4EB8-B55B-DA378B0D27D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12" name="组合 11"/>
          <p:cNvGrpSpPr/>
          <p:nvPr userDrawn="1"/>
        </p:nvGrpSpPr>
        <p:grpSpPr>
          <a:xfrm>
            <a:off x="0" y="-404213"/>
            <a:ext cx="9144000" cy="5547713"/>
            <a:chOff x="0" y="-536648"/>
            <a:chExt cx="12207280" cy="7406222"/>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0" y="4873359"/>
              <a:ext cx="10232020" cy="1996215"/>
            </a:xfrm>
            <a:custGeom>
              <a:avLst/>
              <a:gdLst>
                <a:gd name="connsiteX0" fmla="*/ 0 w 12192000"/>
                <a:gd name="connsiteY0" fmla="*/ 0 h 2378597"/>
                <a:gd name="connsiteX1" fmla="*/ 10498238 w 12192000"/>
                <a:gd name="connsiteY1" fmla="*/ 0 h 2378597"/>
                <a:gd name="connsiteX2" fmla="*/ 10498238 w 12192000"/>
                <a:gd name="connsiteY2" fmla="*/ 1562583 h 2378597"/>
                <a:gd name="connsiteX3" fmla="*/ 12192000 w 12192000"/>
                <a:gd name="connsiteY3" fmla="*/ 1562583 h 2378597"/>
                <a:gd name="connsiteX4" fmla="*/ 12192000 w 12192000"/>
                <a:gd name="connsiteY4" fmla="*/ 2378597 h 2378597"/>
                <a:gd name="connsiteX5" fmla="*/ 0 w 12192000"/>
                <a:gd name="connsiteY5" fmla="*/ 2378597 h 237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378597">
                  <a:moveTo>
                    <a:pt x="0" y="0"/>
                  </a:moveTo>
                  <a:lnTo>
                    <a:pt x="10498238" y="0"/>
                  </a:lnTo>
                  <a:lnTo>
                    <a:pt x="10498238" y="1562583"/>
                  </a:lnTo>
                  <a:lnTo>
                    <a:pt x="12192000" y="1562583"/>
                  </a:lnTo>
                  <a:lnTo>
                    <a:pt x="12192000" y="2378597"/>
                  </a:lnTo>
                  <a:lnTo>
                    <a:pt x="0" y="2378597"/>
                  </a:lnTo>
                  <a:close/>
                </a:path>
              </a:pathLst>
            </a:cu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10247300" y="936393"/>
              <a:ext cx="1959980" cy="5272773"/>
            </a:xfrm>
            <a:prstGeom prst="rect">
              <a:avLst/>
            </a:prstGeom>
          </p:spPr>
        </p:pic>
        <p:pic>
          <p:nvPicPr>
            <p:cNvPr id="9" name="图片 8"/>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3429000"/>
              <a:ext cx="2870522" cy="3435798"/>
            </a:xfrm>
            <a:prstGeom prst="rect">
              <a:avLst/>
            </a:prstGeom>
          </p:spPr>
        </p:pic>
        <p:pic>
          <p:nvPicPr>
            <p:cNvPr id="10" name="图片 9"/>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a:xfrm>
              <a:off x="0" y="0"/>
              <a:ext cx="1959980" cy="1863524"/>
            </a:xfrm>
            <a:prstGeom prst="rect">
              <a:avLst/>
            </a:prstGeom>
          </p:spPr>
        </p:pic>
        <p:pic>
          <p:nvPicPr>
            <p:cNvPr id="11" name="图片 10"/>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a:xfrm rot="3508920">
              <a:off x="7061897" y="-620973"/>
              <a:ext cx="2146210" cy="2314860"/>
            </a:xfrm>
            <a:prstGeom prst="rect">
              <a:avLst/>
            </a:prstGeom>
          </p:spPr>
        </p:pic>
      </p:grpSp>
      <p:pic>
        <p:nvPicPr>
          <p:cNvPr id="13" name="图片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90400" y="0"/>
            <a:ext cx="1353600" cy="720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0" y="-2231"/>
            <a:ext cx="1468145" cy="1395893"/>
          </a:xfrm>
          <a:prstGeom prst="rect">
            <a:avLst/>
          </a:prstGeom>
        </p:spPr>
      </p:pic>
      <p:pic>
        <p:nvPicPr>
          <p:cNvPr id="18" name="图片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0400" y="0"/>
            <a:ext cx="1353600" cy="720000"/>
          </a:xfrm>
          <a:prstGeom prst="rect">
            <a:avLst/>
          </a:prstGeom>
        </p:spPr>
      </p:pic>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a:off x="2848782" y="3915335"/>
            <a:ext cx="6295218" cy="1228165"/>
          </a:xfrm>
          <a:custGeom>
            <a:avLst/>
            <a:gdLst>
              <a:gd name="connsiteX0" fmla="*/ 0 w 12192000"/>
              <a:gd name="connsiteY0" fmla="*/ 0 h 2378597"/>
              <a:gd name="connsiteX1" fmla="*/ 10498238 w 12192000"/>
              <a:gd name="connsiteY1" fmla="*/ 0 h 2378597"/>
              <a:gd name="connsiteX2" fmla="*/ 10498238 w 12192000"/>
              <a:gd name="connsiteY2" fmla="*/ 1562583 h 2378597"/>
              <a:gd name="connsiteX3" fmla="*/ 12192000 w 12192000"/>
              <a:gd name="connsiteY3" fmla="*/ 1562583 h 2378597"/>
              <a:gd name="connsiteX4" fmla="*/ 12192000 w 12192000"/>
              <a:gd name="connsiteY4" fmla="*/ 2378597 h 2378597"/>
              <a:gd name="connsiteX5" fmla="*/ 0 w 12192000"/>
              <a:gd name="connsiteY5" fmla="*/ 2378597 h 237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378597">
                <a:moveTo>
                  <a:pt x="0" y="0"/>
                </a:moveTo>
                <a:lnTo>
                  <a:pt x="10498238" y="0"/>
                </a:lnTo>
                <a:lnTo>
                  <a:pt x="10498238" y="1562583"/>
                </a:lnTo>
                <a:lnTo>
                  <a:pt x="12192000" y="1562583"/>
                </a:lnTo>
                <a:lnTo>
                  <a:pt x="12192000" y="2378597"/>
                </a:lnTo>
                <a:lnTo>
                  <a:pt x="0" y="2378597"/>
                </a:lnTo>
                <a:close/>
              </a:path>
            </a:pathLst>
          </a:custGeom>
        </p:spPr>
      </p:pic>
      <p:pic>
        <p:nvPicPr>
          <p:cNvPr id="9" name="图片 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a:xfrm>
            <a:off x="0" y="4076218"/>
            <a:ext cx="890161" cy="106545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矩形 5"/>
          <p:cNvSpPr/>
          <p:nvPr userDrawn="1"/>
        </p:nvSpPr>
        <p:spPr>
          <a:xfrm>
            <a:off x="0" y="472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90400" y="0"/>
            <a:ext cx="1353600" cy="720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V="1">
            <a:off x="-1" y="4720"/>
            <a:ext cx="755577" cy="904368"/>
          </a:xfrm>
          <a:prstGeom prst="rect">
            <a:avLst/>
          </a:prstGeom>
        </p:spPr>
      </p:pic>
      <p:pic>
        <p:nvPicPr>
          <p:cNvPr id="10" name="图片 9"/>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a:off x="8100391" y="4418938"/>
            <a:ext cx="1043607" cy="724562"/>
          </a:xfrm>
          <a:custGeom>
            <a:avLst/>
            <a:gdLst>
              <a:gd name="connsiteX0" fmla="*/ 0 w 12192000"/>
              <a:gd name="connsiteY0" fmla="*/ 0 h 2378597"/>
              <a:gd name="connsiteX1" fmla="*/ 10498238 w 12192000"/>
              <a:gd name="connsiteY1" fmla="*/ 0 h 2378597"/>
              <a:gd name="connsiteX2" fmla="*/ 10498238 w 12192000"/>
              <a:gd name="connsiteY2" fmla="*/ 1562583 h 2378597"/>
              <a:gd name="connsiteX3" fmla="*/ 12192000 w 12192000"/>
              <a:gd name="connsiteY3" fmla="*/ 1562583 h 2378597"/>
              <a:gd name="connsiteX4" fmla="*/ 12192000 w 12192000"/>
              <a:gd name="connsiteY4" fmla="*/ 2378597 h 2378597"/>
              <a:gd name="connsiteX5" fmla="*/ 0 w 12192000"/>
              <a:gd name="connsiteY5" fmla="*/ 2378597 h 237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378597">
                <a:moveTo>
                  <a:pt x="0" y="0"/>
                </a:moveTo>
                <a:lnTo>
                  <a:pt x="10498238" y="0"/>
                </a:lnTo>
                <a:lnTo>
                  <a:pt x="10498238" y="1562583"/>
                </a:lnTo>
                <a:lnTo>
                  <a:pt x="12192000" y="1562583"/>
                </a:lnTo>
                <a:lnTo>
                  <a:pt x="12192000" y="2378597"/>
                </a:lnTo>
                <a:lnTo>
                  <a:pt x="0" y="2378597"/>
                </a:lnTo>
                <a:close/>
              </a:path>
            </a:pathLst>
          </a:cu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bg>
      <p:bgPr>
        <a:solidFill>
          <a:schemeClr val="bg1"/>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90400" y="0"/>
            <a:ext cx="1353600" cy="720000"/>
          </a:xfrm>
          <a:prstGeom prst="rect">
            <a:avLst/>
          </a:prstGeom>
        </p:spPr>
      </p:pic>
      <p:sp>
        <p:nvSpPr>
          <p:cNvPr id="11" name="矩形: 圆角 10"/>
          <p:cNvSpPr/>
          <p:nvPr userDrawn="1"/>
        </p:nvSpPr>
        <p:spPr>
          <a:xfrm>
            <a:off x="1198604" y="1163740"/>
            <a:ext cx="6746792" cy="3024336"/>
          </a:xfrm>
          <a:prstGeom prst="roundRect">
            <a:avLst/>
          </a:prstGeom>
          <a:solidFill>
            <a:srgbClr val="66946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userDrawn="1"/>
        </p:nvGrpSpPr>
        <p:grpSpPr>
          <a:xfrm>
            <a:off x="0" y="-404213"/>
            <a:ext cx="9144000" cy="5547713"/>
            <a:chOff x="0" y="-536648"/>
            <a:chExt cx="12207280" cy="7406222"/>
          </a:xfrm>
        </p:grpSpPr>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0" y="4873359"/>
              <a:ext cx="10232020" cy="1996215"/>
            </a:xfrm>
            <a:custGeom>
              <a:avLst/>
              <a:gdLst>
                <a:gd name="connsiteX0" fmla="*/ 0 w 12192000"/>
                <a:gd name="connsiteY0" fmla="*/ 0 h 2378597"/>
                <a:gd name="connsiteX1" fmla="*/ 10498238 w 12192000"/>
                <a:gd name="connsiteY1" fmla="*/ 0 h 2378597"/>
                <a:gd name="connsiteX2" fmla="*/ 10498238 w 12192000"/>
                <a:gd name="connsiteY2" fmla="*/ 1562583 h 2378597"/>
                <a:gd name="connsiteX3" fmla="*/ 12192000 w 12192000"/>
                <a:gd name="connsiteY3" fmla="*/ 1562583 h 2378597"/>
                <a:gd name="connsiteX4" fmla="*/ 12192000 w 12192000"/>
                <a:gd name="connsiteY4" fmla="*/ 2378597 h 2378597"/>
                <a:gd name="connsiteX5" fmla="*/ 0 w 12192000"/>
                <a:gd name="connsiteY5" fmla="*/ 2378597 h 237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378597">
                  <a:moveTo>
                    <a:pt x="0" y="0"/>
                  </a:moveTo>
                  <a:lnTo>
                    <a:pt x="10498238" y="0"/>
                  </a:lnTo>
                  <a:lnTo>
                    <a:pt x="10498238" y="1562583"/>
                  </a:lnTo>
                  <a:lnTo>
                    <a:pt x="12192000" y="1562583"/>
                  </a:lnTo>
                  <a:lnTo>
                    <a:pt x="12192000" y="2378597"/>
                  </a:lnTo>
                  <a:lnTo>
                    <a:pt x="0" y="2378597"/>
                  </a:lnTo>
                  <a:close/>
                </a:path>
              </a:pathLst>
            </a:custGeom>
          </p:spPr>
        </p:pic>
        <p:pic>
          <p:nvPicPr>
            <p:cNvPr id="4" name="图片 3"/>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10247300" y="936393"/>
              <a:ext cx="1959980" cy="5272773"/>
            </a:xfrm>
            <a:prstGeom prst="rect">
              <a:avLst/>
            </a:prstGeom>
          </p:spPr>
        </p:pic>
        <p:pic>
          <p:nvPicPr>
            <p:cNvPr id="7" name="图片 6"/>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a:xfrm>
              <a:off x="0" y="3429000"/>
              <a:ext cx="2870522" cy="3435798"/>
            </a:xfrm>
            <a:prstGeom prst="rect">
              <a:avLst/>
            </a:prstGeom>
          </p:spPr>
        </p:pic>
        <p:pic>
          <p:nvPicPr>
            <p:cNvPr id="8" name="图片 7"/>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a:xfrm>
              <a:off x="0" y="0"/>
              <a:ext cx="1959980" cy="1863524"/>
            </a:xfrm>
            <a:prstGeom prst="rect">
              <a:avLst/>
            </a:prstGeom>
          </p:spPr>
        </p:pic>
        <p:pic>
          <p:nvPicPr>
            <p:cNvPr id="9" name="图片 8"/>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a:xfrm rot="3508920">
              <a:off x="7061897" y="-620973"/>
              <a:ext cx="2146210" cy="2314860"/>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86974" y="30126"/>
            <a:ext cx="823817" cy="80752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20182" y="0"/>
            <a:ext cx="823817" cy="807522"/>
          </a:xfrm>
          <a:prstGeom prst="rect">
            <a:avLst/>
          </a:prstGeom>
        </p:spPr>
      </p:pic>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6974" y="30126"/>
            <a:ext cx="823817" cy="80752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14.jpe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0" y="-2231"/>
            <a:ext cx="9144000" cy="514573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mj-lt"/>
          <a:ea typeface="+mj-ea"/>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mn-lt"/>
          <a:ea typeface="+mn-ea"/>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mn-lt"/>
          <a:ea typeface="+mn-ea"/>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mn-lt"/>
          <a:ea typeface="+mn-ea"/>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mn-lt"/>
          <a:ea typeface="+mn-ea"/>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xml"/><Relationship Id="rId3" Type="http://schemas.openxmlformats.org/officeDocument/2006/relationships/image" Target="../media/image22.png"/><Relationship Id="rId2" Type="http://schemas.microsoft.com/office/2007/relationships/media" Target="../media/media1.mp4"/><Relationship Id="rId1" Type="http://schemas.openxmlformats.org/officeDocument/2006/relationships/video" Target="../media/media1.mp4"/></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6.png"/><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image" Target="../media/image16.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8.png"/><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xml"/><Relationship Id="rId2" Type="http://schemas.openxmlformats.org/officeDocument/2006/relationships/image" Target="../media/image18.png"/><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1.png"/><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0"/>
          <p:cNvSpPr>
            <a:spLocks noEditPoints="1"/>
          </p:cNvSpPr>
          <p:nvPr/>
        </p:nvSpPr>
        <p:spPr bwMode="auto">
          <a:xfrm>
            <a:off x="6788966" y="1608791"/>
            <a:ext cx="123141" cy="121830"/>
          </a:xfrm>
          <a:custGeom>
            <a:avLst/>
            <a:gdLst>
              <a:gd name="T0" fmla="*/ 232 w 340"/>
              <a:gd name="T1" fmla="*/ 183 h 333"/>
              <a:gd name="T2" fmla="*/ 274 w 340"/>
              <a:gd name="T3" fmla="*/ 224 h 333"/>
              <a:gd name="T4" fmla="*/ 232 w 340"/>
              <a:gd name="T5" fmla="*/ 266 h 333"/>
              <a:gd name="T6" fmla="*/ 191 w 340"/>
              <a:gd name="T7" fmla="*/ 224 h 333"/>
              <a:gd name="T8" fmla="*/ 232 w 340"/>
              <a:gd name="T9" fmla="*/ 183 h 333"/>
              <a:gd name="T10" fmla="*/ 75 w 340"/>
              <a:gd name="T11" fmla="*/ 3 h 333"/>
              <a:gd name="T12" fmla="*/ 85 w 340"/>
              <a:gd name="T13" fmla="*/ 24 h 333"/>
              <a:gd name="T14" fmla="*/ 63 w 340"/>
              <a:gd name="T15" fmla="*/ 46 h 333"/>
              <a:gd name="T16" fmla="*/ 42 w 340"/>
              <a:gd name="T17" fmla="*/ 67 h 333"/>
              <a:gd name="T18" fmla="*/ 0 w 340"/>
              <a:gd name="T19" fmla="*/ 94 h 333"/>
              <a:gd name="T20" fmla="*/ 140 w 340"/>
              <a:gd name="T21" fmla="*/ 235 h 333"/>
              <a:gd name="T22" fmla="*/ 207 w 340"/>
              <a:gd name="T23" fmla="*/ 324 h 333"/>
              <a:gd name="T24" fmla="*/ 242 w 340"/>
              <a:gd name="T25" fmla="*/ 333 h 333"/>
              <a:gd name="T26" fmla="*/ 340 w 340"/>
              <a:gd name="T27" fmla="*/ 235 h 333"/>
              <a:gd name="T28" fmla="*/ 330 w 340"/>
              <a:gd name="T29" fmla="*/ 199 h 333"/>
              <a:gd name="T30" fmla="*/ 242 w 340"/>
              <a:gd name="T31" fmla="*/ 133 h 333"/>
              <a:gd name="T32" fmla="*/ 109 w 340"/>
              <a:gd name="T33" fmla="*/ 0 h 333"/>
              <a:gd name="T34" fmla="*/ 96 w 340"/>
              <a:gd name="T35" fmla="*/ 13 h 333"/>
              <a:gd name="T36" fmla="*/ 75 w 340"/>
              <a:gd name="T37" fmla="*/ 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0" h="333">
                <a:moveTo>
                  <a:pt x="232" y="183"/>
                </a:moveTo>
                <a:cubicBezTo>
                  <a:pt x="255" y="183"/>
                  <a:pt x="274" y="201"/>
                  <a:pt x="274" y="224"/>
                </a:cubicBezTo>
                <a:cubicBezTo>
                  <a:pt x="274" y="247"/>
                  <a:pt x="255" y="266"/>
                  <a:pt x="232" y="266"/>
                </a:cubicBezTo>
                <a:cubicBezTo>
                  <a:pt x="210" y="266"/>
                  <a:pt x="191" y="247"/>
                  <a:pt x="191" y="224"/>
                </a:cubicBezTo>
                <a:cubicBezTo>
                  <a:pt x="191" y="201"/>
                  <a:pt x="210" y="183"/>
                  <a:pt x="232" y="183"/>
                </a:cubicBezTo>
                <a:close/>
                <a:moveTo>
                  <a:pt x="75" y="3"/>
                </a:moveTo>
                <a:lnTo>
                  <a:pt x="85" y="24"/>
                </a:lnTo>
                <a:lnTo>
                  <a:pt x="63" y="46"/>
                </a:lnTo>
                <a:lnTo>
                  <a:pt x="42" y="67"/>
                </a:lnTo>
                <a:cubicBezTo>
                  <a:pt x="30" y="79"/>
                  <a:pt x="15" y="88"/>
                  <a:pt x="0" y="94"/>
                </a:cubicBezTo>
                <a:lnTo>
                  <a:pt x="140" y="235"/>
                </a:lnTo>
                <a:lnTo>
                  <a:pt x="207" y="324"/>
                </a:lnTo>
                <a:lnTo>
                  <a:pt x="242" y="333"/>
                </a:lnTo>
                <a:lnTo>
                  <a:pt x="340" y="235"/>
                </a:lnTo>
                <a:lnTo>
                  <a:pt x="330" y="199"/>
                </a:lnTo>
                <a:lnTo>
                  <a:pt x="242" y="133"/>
                </a:lnTo>
                <a:lnTo>
                  <a:pt x="109" y="0"/>
                </a:lnTo>
                <a:lnTo>
                  <a:pt x="96" y="13"/>
                </a:lnTo>
                <a:lnTo>
                  <a:pt x="75" y="3"/>
                </a:ln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21A3D0"/>
              </a:solidFill>
              <a:effectLst/>
              <a:uLnTx/>
              <a:uFillTx/>
              <a:latin typeface="Arial" panose="020B0604020202020204"/>
              <a:ea typeface="微软雅黑" panose="020B0503020204020204" charset="-122"/>
              <a:cs typeface="+mn-cs"/>
            </a:endParaRPr>
          </a:p>
        </p:txBody>
      </p:sp>
      <p:sp>
        <p:nvSpPr>
          <p:cNvPr id="5" name="Freeform 20"/>
          <p:cNvSpPr>
            <a:spLocks noEditPoints="1"/>
          </p:cNvSpPr>
          <p:nvPr/>
        </p:nvSpPr>
        <p:spPr bwMode="auto">
          <a:xfrm>
            <a:off x="6788966" y="1608791"/>
            <a:ext cx="123141" cy="121830"/>
          </a:xfrm>
          <a:custGeom>
            <a:avLst/>
            <a:gdLst>
              <a:gd name="T0" fmla="*/ 232 w 340"/>
              <a:gd name="T1" fmla="*/ 183 h 333"/>
              <a:gd name="T2" fmla="*/ 274 w 340"/>
              <a:gd name="T3" fmla="*/ 224 h 333"/>
              <a:gd name="T4" fmla="*/ 232 w 340"/>
              <a:gd name="T5" fmla="*/ 266 h 333"/>
              <a:gd name="T6" fmla="*/ 191 w 340"/>
              <a:gd name="T7" fmla="*/ 224 h 333"/>
              <a:gd name="T8" fmla="*/ 232 w 340"/>
              <a:gd name="T9" fmla="*/ 183 h 333"/>
              <a:gd name="T10" fmla="*/ 75 w 340"/>
              <a:gd name="T11" fmla="*/ 3 h 333"/>
              <a:gd name="T12" fmla="*/ 85 w 340"/>
              <a:gd name="T13" fmla="*/ 24 h 333"/>
              <a:gd name="T14" fmla="*/ 63 w 340"/>
              <a:gd name="T15" fmla="*/ 46 h 333"/>
              <a:gd name="T16" fmla="*/ 42 w 340"/>
              <a:gd name="T17" fmla="*/ 67 h 333"/>
              <a:gd name="T18" fmla="*/ 0 w 340"/>
              <a:gd name="T19" fmla="*/ 94 h 333"/>
              <a:gd name="T20" fmla="*/ 140 w 340"/>
              <a:gd name="T21" fmla="*/ 235 h 333"/>
              <a:gd name="T22" fmla="*/ 207 w 340"/>
              <a:gd name="T23" fmla="*/ 324 h 333"/>
              <a:gd name="T24" fmla="*/ 242 w 340"/>
              <a:gd name="T25" fmla="*/ 333 h 333"/>
              <a:gd name="T26" fmla="*/ 340 w 340"/>
              <a:gd name="T27" fmla="*/ 235 h 333"/>
              <a:gd name="T28" fmla="*/ 330 w 340"/>
              <a:gd name="T29" fmla="*/ 199 h 333"/>
              <a:gd name="T30" fmla="*/ 242 w 340"/>
              <a:gd name="T31" fmla="*/ 133 h 333"/>
              <a:gd name="T32" fmla="*/ 109 w 340"/>
              <a:gd name="T33" fmla="*/ 0 h 333"/>
              <a:gd name="T34" fmla="*/ 96 w 340"/>
              <a:gd name="T35" fmla="*/ 13 h 333"/>
              <a:gd name="T36" fmla="*/ 75 w 340"/>
              <a:gd name="T37" fmla="*/ 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0" h="333">
                <a:moveTo>
                  <a:pt x="232" y="183"/>
                </a:moveTo>
                <a:cubicBezTo>
                  <a:pt x="255" y="183"/>
                  <a:pt x="274" y="201"/>
                  <a:pt x="274" y="224"/>
                </a:cubicBezTo>
                <a:cubicBezTo>
                  <a:pt x="274" y="247"/>
                  <a:pt x="255" y="266"/>
                  <a:pt x="232" y="266"/>
                </a:cubicBezTo>
                <a:cubicBezTo>
                  <a:pt x="210" y="266"/>
                  <a:pt x="191" y="247"/>
                  <a:pt x="191" y="224"/>
                </a:cubicBezTo>
                <a:cubicBezTo>
                  <a:pt x="191" y="201"/>
                  <a:pt x="210" y="183"/>
                  <a:pt x="232" y="183"/>
                </a:cubicBezTo>
                <a:close/>
                <a:moveTo>
                  <a:pt x="75" y="3"/>
                </a:moveTo>
                <a:lnTo>
                  <a:pt x="85" y="24"/>
                </a:lnTo>
                <a:lnTo>
                  <a:pt x="63" y="46"/>
                </a:lnTo>
                <a:lnTo>
                  <a:pt x="42" y="67"/>
                </a:lnTo>
                <a:cubicBezTo>
                  <a:pt x="30" y="79"/>
                  <a:pt x="15" y="88"/>
                  <a:pt x="0" y="94"/>
                </a:cubicBezTo>
                <a:lnTo>
                  <a:pt x="140" y="235"/>
                </a:lnTo>
                <a:lnTo>
                  <a:pt x="207" y="324"/>
                </a:lnTo>
                <a:lnTo>
                  <a:pt x="242" y="333"/>
                </a:lnTo>
                <a:lnTo>
                  <a:pt x="340" y="235"/>
                </a:lnTo>
                <a:lnTo>
                  <a:pt x="330" y="199"/>
                </a:lnTo>
                <a:lnTo>
                  <a:pt x="242" y="133"/>
                </a:lnTo>
                <a:lnTo>
                  <a:pt x="109" y="0"/>
                </a:lnTo>
                <a:lnTo>
                  <a:pt x="96" y="13"/>
                </a:lnTo>
                <a:lnTo>
                  <a:pt x="75" y="3"/>
                </a:ln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21A3D0"/>
              </a:solidFill>
              <a:effectLst/>
              <a:uLnTx/>
              <a:uFillTx/>
              <a:latin typeface="Arial" panose="020B0604020202020204"/>
              <a:ea typeface="微软雅黑" panose="020B0503020204020204" charset="-122"/>
              <a:cs typeface="+mn-cs"/>
            </a:endParaRPr>
          </a:p>
        </p:txBody>
      </p:sp>
      <p:cxnSp>
        <p:nvCxnSpPr>
          <p:cNvPr id="4" name="直接连接符 3"/>
          <p:cNvCxnSpPr/>
          <p:nvPr/>
        </p:nvCxnSpPr>
        <p:spPr>
          <a:xfrm>
            <a:off x="1259632" y="2546753"/>
            <a:ext cx="6480720" cy="0"/>
          </a:xfrm>
          <a:prstGeom prst="line">
            <a:avLst/>
          </a:prstGeom>
          <a:ln w="12700">
            <a:solidFill>
              <a:srgbClr val="11C5B6"/>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179511" y="1799150"/>
            <a:ext cx="8784976" cy="806671"/>
            <a:chOff x="1173576" y="2691048"/>
            <a:chExt cx="8784976" cy="806671"/>
          </a:xfrm>
        </p:grpSpPr>
        <p:pic>
          <p:nvPicPr>
            <p:cNvPr id="8" name="图片 7" descr="1b"/>
            <p:cNvPicPr>
              <a:picLocks noChangeAspect="1"/>
            </p:cNvPicPr>
            <p:nvPr/>
          </p:nvPicPr>
          <p:blipFill>
            <a:blip r:embed="rId1"/>
            <a:srcRect l="13389" t="29019" r="9424" b="46037"/>
            <a:stretch>
              <a:fillRect/>
            </a:stretch>
          </p:blipFill>
          <p:spPr>
            <a:xfrm>
              <a:off x="1173576" y="2691048"/>
              <a:ext cx="8784976" cy="806671"/>
            </a:xfrm>
            <a:prstGeom prst="rect">
              <a:avLst/>
            </a:prstGeom>
          </p:spPr>
        </p:pic>
        <p:sp>
          <p:nvSpPr>
            <p:cNvPr id="9" name="Rectangle 5"/>
            <p:cNvSpPr/>
            <p:nvPr/>
          </p:nvSpPr>
          <p:spPr>
            <a:xfrm>
              <a:off x="1501574" y="2861317"/>
              <a:ext cx="8128979" cy="523220"/>
            </a:xfrm>
            <a:prstGeom prst="rect">
              <a:avLst/>
            </a:prstGeom>
            <a:noFill/>
            <a:ln w="9525">
              <a:noFill/>
            </a:ln>
          </p:spPr>
          <p:txBody>
            <a:bodyPr wrap="square" anchor="ctr">
              <a:spAutoFit/>
            </a:bodyPr>
            <a:lstStyle/>
            <a:p>
              <a:pPr algn="dist"/>
              <a:r>
                <a:rPr lang="zh-CN" altLang="en-US" sz="2800" b="1" dirty="0">
                  <a:solidFill>
                    <a:schemeClr val="bg1"/>
                  </a:solidFill>
                  <a:latin typeface="+mn-lt"/>
                  <a:cs typeface="+mn-ea"/>
                  <a:sym typeface="+mn-lt"/>
                </a:rPr>
                <a:t>第</a:t>
              </a:r>
              <a:r>
                <a:rPr lang="en-US" altLang="zh-CN" sz="2800" b="1" dirty="0">
                  <a:solidFill>
                    <a:schemeClr val="bg1"/>
                  </a:solidFill>
                  <a:latin typeface="+mn-lt"/>
                  <a:cs typeface="+mn-ea"/>
                  <a:sym typeface="+mn-lt"/>
                </a:rPr>
                <a:t>1</a:t>
              </a:r>
              <a:r>
                <a:rPr lang="zh-CN" altLang="en-US" sz="2800" b="1" dirty="0">
                  <a:solidFill>
                    <a:schemeClr val="bg1"/>
                  </a:solidFill>
                  <a:latin typeface="+mn-lt"/>
                  <a:cs typeface="+mn-ea"/>
                  <a:sym typeface="+mn-lt"/>
                </a:rPr>
                <a:t>课时 用代入消元法解简单的二元一次方程组</a:t>
              </a:r>
              <a:endParaRPr lang="zh-CN" altLang="en-US" sz="2800" b="1" dirty="0">
                <a:solidFill>
                  <a:schemeClr val="bg1"/>
                </a:solidFill>
                <a:latin typeface="+mn-lt"/>
                <a:cs typeface="+mn-ea"/>
                <a:sym typeface="+mn-lt"/>
              </a:endParaRPr>
            </a:p>
          </p:txBody>
        </p:sp>
      </p:grpSp>
      <p:sp>
        <p:nvSpPr>
          <p:cNvPr id="10" name="Rectangle 3"/>
          <p:cNvSpPr txBox="1">
            <a:spLocks noChangeArrowheads="1"/>
          </p:cNvSpPr>
          <p:nvPr/>
        </p:nvSpPr>
        <p:spPr bwMode="auto">
          <a:xfrm>
            <a:off x="1187623" y="792659"/>
            <a:ext cx="6264696" cy="776288"/>
          </a:xfrm>
          <a:prstGeom prst="rect">
            <a:avLst/>
          </a:prstGeom>
          <a:noFill/>
          <a:ln>
            <a:noFill/>
          </a:ln>
          <a:effectLst/>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effectLst>
                  <a:outerShdw blurRad="38100" dist="38100" dir="2700000" algn="tl">
                    <a:srgbClr val="C0C0C0"/>
                  </a:outerShdw>
                </a:effectLst>
                <a:uLnTx/>
                <a:uFillTx/>
                <a:latin typeface="+mn-lt"/>
                <a:ea typeface="+mn-ea"/>
                <a:cs typeface="+mn-ea"/>
                <a:sym typeface="+mn-lt"/>
              </a:rPr>
              <a:t>10.2 </a:t>
            </a:r>
            <a:r>
              <a:rPr kumimoji="0" lang="zh-CN" altLang="en-US" sz="3200" b="1" i="0" u="none" strike="noStrike" kern="1200" cap="none" spc="0" normalizeH="0" baseline="0" noProof="0" dirty="0">
                <a:ln>
                  <a:noFill/>
                </a:ln>
                <a:effectLst>
                  <a:outerShdw blurRad="38100" dist="38100" dir="2700000" algn="tl">
                    <a:srgbClr val="C0C0C0"/>
                  </a:outerShdw>
                </a:effectLst>
                <a:uLnTx/>
                <a:uFillTx/>
                <a:latin typeface="+mn-lt"/>
                <a:ea typeface="+mn-ea"/>
                <a:cs typeface="+mn-ea"/>
                <a:sym typeface="+mn-lt"/>
              </a:rPr>
              <a:t>消元</a:t>
            </a:r>
            <a:r>
              <a:rPr kumimoji="0" lang="en-US" altLang="zh-CN" sz="3200" b="1" i="0" u="none" strike="noStrike" kern="1200" cap="none" spc="0" normalizeH="0" baseline="0" noProof="0" dirty="0">
                <a:ln>
                  <a:noFill/>
                </a:ln>
                <a:effectLst>
                  <a:outerShdw blurRad="38100" dist="38100" dir="2700000" algn="tl">
                    <a:srgbClr val="C0C0C0"/>
                  </a:outerShdw>
                </a:effectLst>
                <a:uLnTx/>
                <a:uFillTx/>
                <a:latin typeface="+mn-lt"/>
                <a:ea typeface="+mn-ea"/>
                <a:cs typeface="+mn-ea"/>
                <a:sym typeface="+mn-lt"/>
              </a:rPr>
              <a:t>——</a:t>
            </a:r>
            <a:r>
              <a:rPr kumimoji="0" lang="zh-CN" altLang="en-US" sz="3200" b="1" i="0" u="none" strike="noStrike" kern="1200" cap="none" spc="0" normalizeH="0" baseline="0" noProof="0" dirty="0">
                <a:ln>
                  <a:noFill/>
                </a:ln>
                <a:effectLst>
                  <a:outerShdw blurRad="38100" dist="38100" dir="2700000" algn="tl">
                    <a:srgbClr val="C0C0C0"/>
                  </a:outerShdw>
                </a:effectLst>
                <a:uLnTx/>
                <a:uFillTx/>
                <a:latin typeface="+mn-lt"/>
                <a:ea typeface="+mn-ea"/>
                <a:cs typeface="+mn-ea"/>
                <a:sym typeface="+mn-lt"/>
              </a:rPr>
              <a:t>解二元一次方程组</a:t>
            </a:r>
            <a:endParaRPr kumimoji="0" lang="zh-CN" altLang="zh-CN" sz="3200" b="1" i="0" u="none" strike="noStrike" kern="1200" cap="none" spc="0" normalizeH="0" baseline="0" noProof="0" dirty="0">
              <a:ln>
                <a:noFill/>
              </a:ln>
              <a:effectLst>
                <a:outerShdw blurRad="38100" dist="38100" dir="2700000" algn="tl">
                  <a:srgbClr val="C0C0C0"/>
                </a:outerShdw>
              </a:effectLst>
              <a:uLnTx/>
              <a:uFillTx/>
              <a:latin typeface="+mn-lt"/>
              <a:ea typeface="+mn-ea"/>
              <a:cs typeface="+mn-ea"/>
              <a:sym typeface="+mn-lt"/>
            </a:endParaRPr>
          </a:p>
        </p:txBody>
      </p:sp>
      <p:sp>
        <p:nvSpPr>
          <p:cNvPr id="11" name="Rectangle 5"/>
          <p:cNvSpPr/>
          <p:nvPr/>
        </p:nvSpPr>
        <p:spPr>
          <a:xfrm>
            <a:off x="2403834" y="1401675"/>
            <a:ext cx="3394769" cy="553998"/>
          </a:xfrm>
          <a:prstGeom prst="rect">
            <a:avLst/>
          </a:prstGeom>
          <a:noFill/>
          <a:ln w="9525">
            <a:noFill/>
          </a:ln>
        </p:spPr>
        <p:txBody>
          <a:bodyPr wrap="square" anchor="ctr">
            <a:spAutoFit/>
          </a:bodyPr>
          <a:lstStyle/>
          <a:p>
            <a:pPr algn="dist"/>
            <a:r>
              <a:rPr lang="en-US" altLang="zh-CN" sz="3000" b="1" dirty="0">
                <a:latin typeface="+mn-lt"/>
                <a:cs typeface="+mn-ea"/>
                <a:sym typeface="+mn-lt"/>
              </a:rPr>
              <a:t>10.2.1  </a:t>
            </a:r>
            <a:r>
              <a:rPr lang="zh-CN" altLang="en-US" sz="3000" b="1" dirty="0">
                <a:latin typeface="+mn-lt"/>
                <a:cs typeface="+mn-ea"/>
                <a:sym typeface="+mn-lt"/>
              </a:rPr>
              <a:t>代入消元法</a:t>
            </a:r>
            <a:endParaRPr lang="zh-CN" altLang="en-US" sz="3000" b="1" dirty="0">
              <a:latin typeface="+mn-lt"/>
              <a:cs typeface="+mn-ea"/>
              <a:sym typeface="+mn-lt"/>
            </a:endParaRPr>
          </a:p>
        </p:txBody>
      </p:sp>
      <p:sp>
        <p:nvSpPr>
          <p:cNvPr id="12" name="Text Box 33"/>
          <p:cNvSpPr txBox="1"/>
          <p:nvPr/>
        </p:nvSpPr>
        <p:spPr>
          <a:xfrm>
            <a:off x="3563888" y="2672311"/>
            <a:ext cx="2362517" cy="369332"/>
          </a:xfrm>
          <a:prstGeom prst="rect">
            <a:avLst/>
          </a:prstGeom>
          <a:noFill/>
          <a:ln w="9525">
            <a:noFill/>
          </a:ln>
        </p:spPr>
        <p:txBody>
          <a:bodyPr wrap="square"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mj-lt"/>
                <a:ea typeface="楷体" panose="02010609060101010101" pitchFamily="49" charset="-122"/>
              </a:rPr>
              <a:t>R·</a:t>
            </a:r>
            <a:r>
              <a:rPr kumimoji="0" lang="zh-CN" altLang="en-US" b="1" i="0" u="none" strike="noStrike" kern="1200" cap="none" spc="0" normalizeH="0" baseline="0" noProof="0" dirty="0">
                <a:ln>
                  <a:noFill/>
                </a:ln>
                <a:solidFill>
                  <a:prstClr val="black"/>
                </a:solidFill>
                <a:effectLst/>
                <a:uLnTx/>
                <a:uFillTx/>
                <a:latin typeface="+mj-lt"/>
                <a:ea typeface="楷体" panose="02010609060101010101" pitchFamily="49" charset="-122"/>
              </a:rPr>
              <a:t>七年级</a:t>
            </a:r>
            <a:r>
              <a:rPr lang="zh-CN" altLang="en-US" b="1" noProof="0" dirty="0">
                <a:ln>
                  <a:noFill/>
                </a:ln>
                <a:solidFill>
                  <a:prstClr val="black"/>
                </a:solidFill>
                <a:effectLst/>
                <a:uLnTx/>
                <a:uFillTx/>
                <a:latin typeface="+mj-lt"/>
                <a:ea typeface="楷体" panose="02010609060101010101" pitchFamily="49" charset="-122"/>
                <a:sym typeface="+mn-ea"/>
              </a:rPr>
              <a:t>下册</a:t>
            </a:r>
            <a:endParaRPr kumimoji="0" lang="zh-CN" altLang="en-US" b="1" i="0" u="none" strike="noStrike" kern="1200" cap="none" spc="0" normalizeH="0" baseline="0" noProof="0" dirty="0">
              <a:ln>
                <a:noFill/>
              </a:ln>
              <a:solidFill>
                <a:prstClr val="black"/>
              </a:solidFill>
              <a:effectLst/>
              <a:uLnTx/>
              <a:uFillTx/>
              <a:latin typeface="+mj-lt"/>
              <a:ea typeface="楷体" panose="02010609060101010101" pitchFamily="49" charset="-122"/>
            </a:endParaRPr>
          </a:p>
        </p:txBody>
      </p:sp>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5536" y="843558"/>
            <a:ext cx="8615372" cy="3346237"/>
          </a:xfrm>
          <a:prstGeom prst="rect">
            <a:avLst/>
          </a:prstGeom>
          <a:noFill/>
        </p:spPr>
        <p:txBody>
          <a:bodyPr wrap="square" rtlCol="0" anchor="t">
            <a:spAutoFit/>
          </a:bodyPr>
          <a:lstStyle/>
          <a:p>
            <a:pPr indent="0" algn="l" fontAlgn="auto">
              <a:lnSpc>
                <a:spcPct val="150000"/>
              </a:lnSpc>
            </a:pPr>
            <a:r>
              <a:rPr lang="zh-CN" altLang="en-US" sz="2400" b="1" dirty="0" err="1">
                <a:latin typeface="+mj-lt"/>
                <a:ea typeface="黑体" panose="02010609060101010101" charset="-122"/>
                <a:cs typeface="Times New Roman" panose="02020603050405020304" pitchFamily="18" charset="0"/>
              </a:rPr>
              <a:t>用代入消元法解二元一次方程组的</a:t>
            </a:r>
            <a:r>
              <a:rPr lang="zh-CN" altLang="en-US" sz="2400" b="1" dirty="0" err="1">
                <a:solidFill>
                  <a:srgbClr val="C00000"/>
                </a:solidFill>
                <a:latin typeface="+mj-lt"/>
                <a:ea typeface="黑体" panose="02010609060101010101" charset="-122"/>
                <a:cs typeface="Times New Roman" panose="02020603050405020304" pitchFamily="18" charset="0"/>
              </a:rPr>
              <a:t>一般步骤</a:t>
            </a:r>
            <a:r>
              <a:rPr lang="zh-CN" altLang="en-US" sz="2400" b="1" dirty="0" err="1">
                <a:latin typeface="+mj-lt"/>
                <a:ea typeface="黑体" panose="02010609060101010101" charset="-122"/>
                <a:cs typeface="Times New Roman" panose="02020603050405020304" pitchFamily="18" charset="0"/>
              </a:rPr>
              <a:t>：</a:t>
            </a:r>
            <a:endParaRPr lang="zh-CN" altLang="en-US" sz="2400" b="1" dirty="0" err="1">
              <a:latin typeface="+mj-lt"/>
              <a:ea typeface="黑体" panose="02010609060101010101" charset="-122"/>
              <a:cs typeface="Times New Roman" panose="02020603050405020304" pitchFamily="18" charset="0"/>
            </a:endParaRPr>
          </a:p>
          <a:p>
            <a:pPr marL="457200" indent="-457200" fontAlgn="auto">
              <a:lnSpc>
                <a:spcPct val="150000"/>
              </a:lnSpc>
              <a:buFont typeface="Wingdings" panose="05000000000000000000" charset="0"/>
              <a:buChar char="Ø"/>
            </a:pPr>
            <a:r>
              <a:rPr lang="zh-CN" altLang="en-US" sz="2400" b="1" dirty="0">
                <a:solidFill>
                  <a:srgbClr val="FF0000"/>
                </a:solidFill>
                <a:latin typeface="+mj-lt"/>
                <a:ea typeface="黑体" panose="02010609060101010101" charset="-122"/>
                <a:cs typeface="Times New Roman" panose="02020603050405020304" pitchFamily="18" charset="0"/>
              </a:rPr>
              <a:t>变形：</a:t>
            </a:r>
            <a:r>
              <a:rPr lang="zh-CN" altLang="en-US" sz="2400" b="1" dirty="0">
                <a:latin typeface="+mj-lt"/>
                <a:ea typeface="黑体" panose="02010609060101010101" charset="-122"/>
                <a:cs typeface="Times New Roman" panose="02020603050405020304" pitchFamily="18" charset="0"/>
              </a:rPr>
              <a:t>用含有未知数的式子表示另一个未知数；</a:t>
            </a:r>
            <a:endParaRPr lang="zh-CN" altLang="en-US" sz="2400" b="1" dirty="0">
              <a:latin typeface="+mj-lt"/>
              <a:ea typeface="黑体" panose="02010609060101010101" charset="-122"/>
              <a:cs typeface="Times New Roman" panose="02020603050405020304" pitchFamily="18" charset="0"/>
            </a:endParaRPr>
          </a:p>
          <a:p>
            <a:pPr marL="457200" indent="-457200" fontAlgn="auto">
              <a:lnSpc>
                <a:spcPct val="150000"/>
              </a:lnSpc>
              <a:buFont typeface="Wingdings" panose="05000000000000000000" charset="0"/>
              <a:buChar char="Ø"/>
            </a:pPr>
            <a:r>
              <a:rPr lang="zh-CN" altLang="en-US" sz="2400" b="1" dirty="0">
                <a:solidFill>
                  <a:srgbClr val="FF0000"/>
                </a:solidFill>
                <a:latin typeface="+mj-lt"/>
                <a:ea typeface="黑体" panose="02010609060101010101" charset="-122"/>
                <a:cs typeface="Times New Roman" panose="02020603050405020304" pitchFamily="18" charset="0"/>
              </a:rPr>
              <a:t>代入：</a:t>
            </a:r>
            <a:r>
              <a:rPr lang="zh-CN" altLang="en-US" sz="2400" b="1" dirty="0">
                <a:latin typeface="+mj-lt"/>
                <a:ea typeface="黑体" panose="02010609060101010101" charset="-122"/>
                <a:cs typeface="Times New Roman" panose="02020603050405020304" pitchFamily="18" charset="0"/>
              </a:rPr>
              <a:t>把</a:t>
            </a:r>
            <a:r>
              <a:rPr lang="en-US" altLang="zh-CN" sz="2400" b="1" i="1" dirty="0">
                <a:latin typeface="+mj-lt"/>
                <a:ea typeface="黑体" panose="02010609060101010101" charset="-122"/>
                <a:cs typeface="Times New Roman" panose="02020603050405020304" pitchFamily="18" charset="0"/>
              </a:rPr>
              <a:t>y</a:t>
            </a:r>
            <a:r>
              <a:rPr lang="en-US" altLang="zh-CN" sz="2400" b="1" dirty="0">
                <a:latin typeface="+mj-lt"/>
                <a:ea typeface="黑体" panose="02010609060101010101" charset="-122"/>
                <a:cs typeface="Times New Roman" panose="02020603050405020304" pitchFamily="18" charset="0"/>
              </a:rPr>
              <a:t>=</a:t>
            </a:r>
            <a:r>
              <a:rPr lang="en-US" altLang="zh-CN" sz="2400" b="1" i="1" dirty="0" err="1">
                <a:latin typeface="+mj-lt"/>
                <a:ea typeface="黑体" panose="02010609060101010101" charset="-122"/>
                <a:cs typeface="Times New Roman" panose="02020603050405020304" pitchFamily="18" charset="0"/>
              </a:rPr>
              <a:t>ax</a:t>
            </a:r>
            <a:r>
              <a:rPr lang="en-US" altLang="zh-CN" sz="2400" b="1" dirty="0" err="1">
                <a:latin typeface="+mj-lt"/>
                <a:ea typeface="黑体" panose="02010609060101010101" charset="-122"/>
                <a:cs typeface="Times New Roman" panose="02020603050405020304" pitchFamily="18" charset="0"/>
              </a:rPr>
              <a:t>+</a:t>
            </a:r>
            <a:r>
              <a:rPr lang="en-US" altLang="zh-CN" sz="2400" b="1" i="1" dirty="0" err="1">
                <a:latin typeface="+mj-lt"/>
                <a:ea typeface="黑体" panose="02010609060101010101" charset="-122"/>
                <a:cs typeface="Times New Roman" panose="02020603050405020304" pitchFamily="18" charset="0"/>
              </a:rPr>
              <a:t>b</a:t>
            </a:r>
            <a:r>
              <a:rPr lang="en-US" altLang="zh-CN" sz="2400" b="1" dirty="0">
                <a:latin typeface="+mj-lt"/>
                <a:ea typeface="黑体" panose="02010609060101010101" charset="-122"/>
                <a:cs typeface="Times New Roman" panose="02020603050405020304" pitchFamily="18" charset="0"/>
              </a:rPr>
              <a:t>(</a:t>
            </a:r>
            <a:r>
              <a:rPr lang="zh-CN" altLang="en-US" sz="2400" b="1" dirty="0">
                <a:latin typeface="+mj-lt"/>
                <a:ea typeface="黑体" panose="02010609060101010101" charset="-122"/>
                <a:cs typeface="Times New Roman" panose="02020603050405020304" pitchFamily="18" charset="0"/>
              </a:rPr>
              <a:t>或 </a:t>
            </a:r>
            <a:r>
              <a:rPr lang="en-US" altLang="zh-CN" sz="2400" b="1" i="1" dirty="0">
                <a:latin typeface="+mj-lt"/>
                <a:ea typeface="黑体" panose="02010609060101010101" charset="-122"/>
                <a:cs typeface="Times New Roman" panose="02020603050405020304" pitchFamily="18" charset="0"/>
              </a:rPr>
              <a:t>x</a:t>
            </a:r>
            <a:r>
              <a:rPr lang="en-US" altLang="zh-CN" sz="2400" b="1" dirty="0">
                <a:latin typeface="+mj-lt"/>
                <a:ea typeface="黑体" panose="02010609060101010101" charset="-122"/>
                <a:cs typeface="Times New Roman" panose="02020603050405020304" pitchFamily="18" charset="0"/>
              </a:rPr>
              <a:t>=</a:t>
            </a:r>
            <a:r>
              <a:rPr lang="en-US" altLang="zh-CN" sz="2400" b="1" i="1" dirty="0" err="1">
                <a:latin typeface="+mj-lt"/>
                <a:ea typeface="黑体" panose="02010609060101010101" charset="-122"/>
                <a:cs typeface="Times New Roman" panose="02020603050405020304" pitchFamily="18" charset="0"/>
              </a:rPr>
              <a:t>ay</a:t>
            </a:r>
            <a:r>
              <a:rPr lang="en-US" altLang="zh-CN" sz="2400" b="1" dirty="0" err="1">
                <a:latin typeface="+mj-lt"/>
                <a:ea typeface="黑体" panose="02010609060101010101" charset="-122"/>
                <a:cs typeface="Times New Roman" panose="02020603050405020304" pitchFamily="18" charset="0"/>
              </a:rPr>
              <a:t>+</a:t>
            </a:r>
            <a:r>
              <a:rPr lang="en-US" altLang="zh-CN" sz="2400" b="1" i="1" dirty="0" err="1">
                <a:latin typeface="+mj-lt"/>
                <a:ea typeface="黑体" panose="02010609060101010101" charset="-122"/>
                <a:cs typeface="Times New Roman" panose="02020603050405020304" pitchFamily="18" charset="0"/>
              </a:rPr>
              <a:t>b</a:t>
            </a:r>
            <a:r>
              <a:rPr lang="en-US" altLang="zh-CN" sz="2400" b="1" dirty="0">
                <a:latin typeface="+mj-lt"/>
                <a:ea typeface="黑体" panose="02010609060101010101" charset="-122"/>
                <a:cs typeface="Times New Roman" panose="02020603050405020304" pitchFamily="18" charset="0"/>
              </a:rPr>
              <a:t>)</a:t>
            </a:r>
            <a:r>
              <a:rPr lang="zh-CN" altLang="en-US" sz="2400" b="1" dirty="0">
                <a:latin typeface="+mj-lt"/>
                <a:ea typeface="黑体" panose="02010609060101010101" charset="-122"/>
                <a:cs typeface="Times New Roman" panose="02020603050405020304" pitchFamily="18" charset="0"/>
              </a:rPr>
              <a:t>代入另一个没有变形的方程；</a:t>
            </a:r>
            <a:endParaRPr lang="zh-CN" altLang="en-US" sz="2400" b="1" dirty="0">
              <a:latin typeface="+mj-lt"/>
              <a:ea typeface="黑体" panose="02010609060101010101" charset="-122"/>
              <a:cs typeface="Times New Roman" panose="02020603050405020304" pitchFamily="18" charset="0"/>
            </a:endParaRPr>
          </a:p>
          <a:p>
            <a:pPr marL="457200" indent="-457200" algn="l" fontAlgn="auto">
              <a:lnSpc>
                <a:spcPct val="150000"/>
              </a:lnSpc>
              <a:buFont typeface="Wingdings" panose="05000000000000000000" charset="0"/>
              <a:buChar char="Ø"/>
            </a:pPr>
            <a:r>
              <a:rPr lang="zh-CN" altLang="en-US" sz="2400" b="1" dirty="0">
                <a:solidFill>
                  <a:srgbClr val="FF0000"/>
                </a:solidFill>
                <a:latin typeface="+mj-lt"/>
                <a:ea typeface="黑体" panose="02010609060101010101" charset="-122"/>
                <a:cs typeface="Times New Roman" panose="02020603050405020304" pitchFamily="18" charset="0"/>
              </a:rPr>
              <a:t>求解：</a:t>
            </a:r>
            <a:r>
              <a:rPr lang="zh-CN" altLang="en-US" sz="2400" b="1" dirty="0">
                <a:latin typeface="+mj-lt"/>
                <a:ea typeface="黑体" panose="02010609060101010101" charset="-122"/>
                <a:cs typeface="Times New Roman" panose="02020603050405020304" pitchFamily="18" charset="0"/>
              </a:rPr>
              <a:t>解消元后的一元一次方程；</a:t>
            </a:r>
            <a:endParaRPr lang="zh-CN" altLang="en-US" sz="2400" b="1" dirty="0">
              <a:latin typeface="+mj-lt"/>
              <a:ea typeface="黑体" panose="02010609060101010101" charset="-122"/>
              <a:cs typeface="Times New Roman" panose="02020603050405020304" pitchFamily="18" charset="0"/>
            </a:endParaRPr>
          </a:p>
          <a:p>
            <a:pPr marL="457200" indent="-457200" fontAlgn="auto">
              <a:lnSpc>
                <a:spcPct val="150000"/>
              </a:lnSpc>
              <a:buFont typeface="Wingdings" panose="05000000000000000000" charset="0"/>
              <a:buChar char="Ø"/>
            </a:pPr>
            <a:r>
              <a:rPr lang="zh-CN" altLang="en-US" sz="2400" b="1" dirty="0">
                <a:solidFill>
                  <a:srgbClr val="FF0000"/>
                </a:solidFill>
                <a:latin typeface="+mj-lt"/>
                <a:ea typeface="黑体" panose="02010609060101010101" charset="-122"/>
                <a:cs typeface="Times New Roman" panose="02020603050405020304" pitchFamily="18" charset="0"/>
              </a:rPr>
              <a:t>回代：</a:t>
            </a:r>
            <a:r>
              <a:rPr lang="zh-CN" altLang="en-US" sz="2400" b="1" dirty="0">
                <a:latin typeface="+mj-lt"/>
                <a:ea typeface="黑体" panose="02010609060101010101" charset="-122"/>
                <a:cs typeface="Times New Roman" panose="02020603050405020304" pitchFamily="18" charset="0"/>
              </a:rPr>
              <a:t>把求得的未知数的值代入步骤①中变形后的方程中；</a:t>
            </a:r>
            <a:endParaRPr lang="zh-CN" altLang="en-US" sz="2400" b="1" dirty="0">
              <a:latin typeface="+mj-lt"/>
              <a:ea typeface="黑体" panose="02010609060101010101" charset="-122"/>
              <a:cs typeface="Times New Roman" panose="02020603050405020304" pitchFamily="18" charset="0"/>
            </a:endParaRPr>
          </a:p>
          <a:p>
            <a:pPr marL="457200" indent="-457200" fontAlgn="auto">
              <a:lnSpc>
                <a:spcPct val="150000"/>
              </a:lnSpc>
              <a:buFont typeface="Wingdings" panose="05000000000000000000" charset="0"/>
              <a:buChar char="Ø"/>
            </a:pPr>
            <a:r>
              <a:rPr lang="zh-CN" altLang="en-US" sz="2400" b="1" dirty="0">
                <a:solidFill>
                  <a:srgbClr val="FF0000"/>
                </a:solidFill>
                <a:latin typeface="+mj-lt"/>
                <a:ea typeface="黑体" panose="02010609060101010101" charset="-122"/>
                <a:cs typeface="Times New Roman" panose="02020603050405020304" pitchFamily="18" charset="0"/>
              </a:rPr>
              <a:t>写解：</a:t>
            </a:r>
            <a:r>
              <a:rPr lang="zh-CN" altLang="en-US" sz="2400" b="1" dirty="0">
                <a:latin typeface="+mj-lt"/>
                <a:ea typeface="黑体" panose="02010609060101010101" charset="-122"/>
                <a:cs typeface="Times New Roman" panose="02020603050405020304" pitchFamily="18" charset="0"/>
              </a:rPr>
              <a:t>把两个未知数的值用大括号联立起来</a:t>
            </a:r>
            <a:endParaRPr lang="zh-CN" altLang="en-US" sz="2400" b="1" dirty="0">
              <a:latin typeface="+mj-lt"/>
              <a:ea typeface="黑体" panose="02010609060101010101"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代入消元法">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1883"/>
            <a:ext cx="9144000" cy="5139735"/>
          </a:xfrm>
          <a:prstGeom prst="rect">
            <a:avLst/>
          </a:prstGeom>
        </p:spPr>
      </p:pic>
      <p:sp>
        <p:nvSpPr>
          <p:cNvPr id="3" name="动作按钮: 后退或前一项 2">
            <a:hlinkClick r:id="" action="ppaction://hlinkshowjump?jump=previousslide" highlightClick="1"/>
          </p:cNvPr>
          <p:cNvSpPr/>
          <p:nvPr/>
        </p:nvSpPr>
        <p:spPr>
          <a:xfrm>
            <a:off x="232116" y="4487594"/>
            <a:ext cx="443132" cy="443132"/>
          </a:xfrm>
          <a:prstGeom prst="actionButtonBackPrevious">
            <a:avLst/>
          </a:prstGeom>
          <a:solidFill>
            <a:sysClr val="window" lastClr="FFFFFF"/>
          </a:solidFill>
          <a:ln w="12700" cap="flat" cmpd="sng" algn="ctr">
            <a:solidFill>
              <a:srgbClr val="4472C4">
                <a:shade val="15000"/>
              </a:srgbClr>
            </a:solidFill>
            <a:prstDash val="solid"/>
            <a:miter lim="800000"/>
          </a:ln>
          <a:effectLst/>
        </p:spPr>
        <p:txBody>
          <a:bodyPr rtlCol="0" anchor="ctr"/>
          <a:lstStyle/>
          <a:p>
            <a:pPr algn="ctr" defTabSz="914400" eaLnBrk="1" fontAlgn="auto" hangingPunct="1">
              <a:spcBef>
                <a:spcPts val="0"/>
              </a:spcBef>
              <a:spcAft>
                <a:spcPts val="0"/>
              </a:spcAft>
              <a:defRPr/>
            </a:pPr>
            <a:endParaRPr lang="zh-CN" altLang="en-US" kern="0">
              <a:solidFill>
                <a:prstClr val="white"/>
              </a:solidFill>
              <a:latin typeface="Calibri" panose="020F0502020204030204"/>
              <a:ea typeface="等线" panose="02010600030101010101" pitchFamily="2" charset="-122"/>
            </a:endParaRPr>
          </a:p>
        </p:txBody>
      </p:sp>
      <p:sp>
        <p:nvSpPr>
          <p:cNvPr id="4" name="动作按钮: 前进或下一项 3">
            <a:hlinkClick r:id="" action="ppaction://hlinkshowjump?jump=nextslide" highlightClick="1"/>
          </p:cNvPr>
          <p:cNvSpPr/>
          <p:nvPr/>
        </p:nvSpPr>
        <p:spPr>
          <a:xfrm>
            <a:off x="8468752" y="4487594"/>
            <a:ext cx="443132" cy="443132"/>
          </a:xfrm>
          <a:prstGeom prst="actionButtonForwardNext">
            <a:avLst/>
          </a:prstGeom>
          <a:solidFill>
            <a:sysClr val="window" lastClr="FFFFFF"/>
          </a:solidFill>
          <a:ln w="12700" cap="flat" cmpd="sng" algn="ctr">
            <a:solidFill>
              <a:srgbClr val="4472C4">
                <a:shade val="15000"/>
              </a:srgbClr>
            </a:solidFill>
            <a:prstDash val="solid"/>
            <a:miter lim="800000"/>
          </a:ln>
          <a:effectLst/>
        </p:spPr>
        <p:txBody>
          <a:bodyPr rtlCol="0" anchor="ctr"/>
          <a:lstStyle/>
          <a:p>
            <a:pPr algn="ctr" defTabSz="914400" eaLnBrk="1" fontAlgn="auto" hangingPunct="1">
              <a:spcBef>
                <a:spcPts val="0"/>
              </a:spcBef>
              <a:spcAft>
                <a:spcPts val="0"/>
              </a:spcAft>
              <a:defRPr/>
            </a:pPr>
            <a:endParaRPr lang="zh-CN" altLang="en-US" kern="0">
              <a:solidFill>
                <a:prstClr val="white"/>
              </a:solidFill>
              <a:latin typeface="Calibri" panose="020F0502020204030204"/>
              <a:ea typeface="等线"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9"/>
          <p:cNvSpPr txBox="1"/>
          <p:nvPr>
            <p:custDataLst>
              <p:tags r:id="rId1"/>
            </p:custDataLst>
          </p:nvPr>
        </p:nvSpPr>
        <p:spPr>
          <a:xfrm>
            <a:off x="539553" y="339502"/>
            <a:ext cx="4675024" cy="576064"/>
          </a:xfrm>
          <a:prstGeom prst="rect">
            <a:avLst/>
          </a:prstGeom>
          <a:noFill/>
          <a:ln w="9525">
            <a:noFill/>
          </a:ln>
        </p:spPr>
        <p:txBody>
          <a:bodyPr wrap="square" anchor="t" anchorCtr="0">
            <a:noAutofit/>
          </a:bodyPr>
          <a:lstStyle/>
          <a:p>
            <a:pPr>
              <a:lnSpc>
                <a:spcPct val="130000"/>
              </a:lnSpc>
            </a:pPr>
            <a:r>
              <a:rPr lang="zh-CN" altLang="en-US" sz="2800" b="1" dirty="0">
                <a:solidFill>
                  <a:srgbClr val="269999"/>
                </a:solidFill>
                <a:latin typeface="+mj-lt"/>
                <a:ea typeface="+mj-ea"/>
                <a:cs typeface="宋体" panose="02010600030101010101" pitchFamily="2" charset="-122"/>
              </a:rPr>
              <a:t>例</a:t>
            </a:r>
            <a:r>
              <a:rPr lang="en-US" altLang="zh-CN" sz="2800" b="1" dirty="0">
                <a:solidFill>
                  <a:srgbClr val="269999"/>
                </a:solidFill>
                <a:latin typeface="+mj-lt"/>
                <a:ea typeface="+mj-ea"/>
                <a:cs typeface="Times New Roman" panose="02020603050405020304" pitchFamily="18" charset="0"/>
              </a:rPr>
              <a:t>2 </a:t>
            </a:r>
            <a:r>
              <a:rPr lang="en-US" altLang="zh-CN" sz="2800" b="1" dirty="0">
                <a:solidFill>
                  <a:srgbClr val="269999"/>
                </a:solidFill>
                <a:latin typeface="+mj-lt"/>
                <a:ea typeface="+mj-ea"/>
                <a:cs typeface="宋体" panose="02010600030101010101" pitchFamily="2" charset="-122"/>
              </a:rPr>
              <a:t> </a:t>
            </a:r>
            <a:r>
              <a:rPr lang="zh-CN" altLang="en-US" sz="2800" b="1" dirty="0">
                <a:solidFill>
                  <a:schemeClr val="tx1"/>
                </a:solidFill>
                <a:latin typeface="+mj-lt"/>
                <a:ea typeface="+mj-ea"/>
                <a:cs typeface="宋体" panose="02010600030101010101" pitchFamily="2" charset="-122"/>
              </a:rPr>
              <a:t>用代入法解方程组</a:t>
            </a:r>
            <a:endParaRPr lang="en-US" altLang="zh-CN" sz="2800" b="1" dirty="0">
              <a:solidFill>
                <a:schemeClr val="tx1"/>
              </a:solidFill>
              <a:latin typeface="+mj-lt"/>
              <a:ea typeface="+mj-ea"/>
              <a:cs typeface="宋体" panose="02010600030101010101" pitchFamily="2" charset="-122"/>
              <a:sym typeface="+mn-ea"/>
            </a:endParaRPr>
          </a:p>
          <a:p>
            <a:pPr>
              <a:lnSpc>
                <a:spcPct val="130000"/>
              </a:lnSpc>
            </a:pPr>
            <a:endParaRPr lang="en-US" altLang="zh-CN" sz="2800" b="1" dirty="0">
              <a:solidFill>
                <a:schemeClr val="tx1"/>
              </a:solidFill>
              <a:latin typeface="+mj-lt"/>
              <a:ea typeface="+mj-ea"/>
              <a:cs typeface="宋体" panose="02010600030101010101" pitchFamily="2" charset="-122"/>
              <a:sym typeface="+mn-ea"/>
            </a:endParaRPr>
          </a:p>
        </p:txBody>
      </p:sp>
      <p:grpSp>
        <p:nvGrpSpPr>
          <p:cNvPr id="9" name="组合 8"/>
          <p:cNvGrpSpPr/>
          <p:nvPr/>
        </p:nvGrpSpPr>
        <p:grpSpPr>
          <a:xfrm>
            <a:off x="1430700" y="1007894"/>
            <a:ext cx="4513993" cy="960120"/>
            <a:chOff x="1430700" y="1007894"/>
            <a:chExt cx="4513993" cy="960120"/>
          </a:xfrm>
        </p:grpSpPr>
        <p:grpSp>
          <p:nvGrpSpPr>
            <p:cNvPr id="3" name="组合 2"/>
            <p:cNvGrpSpPr/>
            <p:nvPr/>
          </p:nvGrpSpPr>
          <p:grpSpPr>
            <a:xfrm>
              <a:off x="1430700" y="1007894"/>
              <a:ext cx="2392045" cy="960120"/>
              <a:chOff x="1799" y="1997"/>
              <a:chExt cx="3767" cy="1512"/>
            </a:xfrm>
          </p:grpSpPr>
          <p:sp>
            <p:nvSpPr>
              <p:cNvPr id="4" name="Text Box 7"/>
              <p:cNvSpPr txBox="1"/>
              <p:nvPr/>
            </p:nvSpPr>
            <p:spPr>
              <a:xfrm>
                <a:off x="2135" y="1997"/>
                <a:ext cx="3431" cy="763"/>
              </a:xfrm>
              <a:prstGeom prst="rect">
                <a:avLst/>
              </a:prstGeom>
              <a:noFill/>
              <a:ln w="9525">
                <a:noFill/>
              </a:ln>
              <a:effectLst>
                <a:outerShdw dist="35921" dir="2699999" sy="50000" kx="2115845" algn="bl" rotWithShape="0">
                  <a:srgbClr val="C0C0C0">
                    <a:alpha val="78999"/>
                  </a:srgbClr>
                </a:outerShdw>
              </a:effectLst>
            </p:spPr>
            <p:txBody>
              <a:bodyPr wrap="square" anchor="t" anchorCtr="0">
                <a:noAutofit/>
              </a:bodyPr>
              <a:lstStyle/>
              <a:p>
                <a:pPr algn="ctr" defTabSz="914400"/>
                <a:r>
                  <a:rPr lang="en-US" altLang="zh-CN" sz="2800" b="1" dirty="0">
                    <a:solidFill>
                      <a:schemeClr val="tx1"/>
                    </a:solidFill>
                    <a:latin typeface="Times New Roman" panose="02020603050405020304" pitchFamily="18" charset="0"/>
                    <a:ea typeface="黑体" panose="02010609060101010101" charset="-122"/>
                  </a:rPr>
                  <a:t>3</a:t>
                </a:r>
                <a:r>
                  <a:rPr lang="zh-CN" altLang="en-US" sz="2800" b="1" i="1" dirty="0">
                    <a:solidFill>
                      <a:schemeClr val="tx1"/>
                    </a:solidFill>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-5</a:t>
                </a:r>
                <a:r>
                  <a:rPr lang="zh-CN" altLang="en-US" sz="2800" b="1" i="1" dirty="0">
                    <a:solidFill>
                      <a:schemeClr val="tx1"/>
                    </a:solidFill>
                    <a:latin typeface="Times New Roman" panose="02020603050405020304" pitchFamily="18" charset="0"/>
                    <a:ea typeface="黑体" panose="02010609060101010101" charset="-122"/>
                  </a:rPr>
                  <a:t>y</a:t>
                </a:r>
                <a:r>
                  <a:rPr lang="en-US" altLang="zh-CN" sz="2800" b="1" i="1" dirty="0">
                    <a:solidFill>
                      <a:schemeClr val="tx1"/>
                    </a:solidFill>
                    <a:latin typeface="Times New Roman" panose="02020603050405020304" pitchFamily="18" charset="0"/>
                    <a:ea typeface="黑体" panose="02010609060101010101" charset="-122"/>
                  </a:rPr>
                  <a:t> </a:t>
                </a:r>
                <a:r>
                  <a:rPr lang="zh-CN" altLang="en-US" sz="2800" b="1" dirty="0">
                    <a:solidFill>
                      <a:schemeClr val="tx1"/>
                    </a:solidFill>
                    <a:latin typeface="Times New Roman" panose="02020603050405020304" pitchFamily="18" charset="0"/>
                    <a:ea typeface="黑体" panose="02010609060101010101" charset="-122"/>
                  </a:rPr>
                  <a:t>=</a:t>
                </a:r>
                <a:r>
                  <a:rPr lang="en-US" altLang="zh-CN" sz="2800" b="1" dirty="0">
                    <a:solidFill>
                      <a:schemeClr val="tx1"/>
                    </a:solidFill>
                    <a:latin typeface="Times New Roman" panose="02020603050405020304" pitchFamily="18" charset="0"/>
                    <a:ea typeface="黑体" panose="02010609060101010101" charset="-122"/>
                  </a:rPr>
                  <a:t> 3</a:t>
                </a:r>
                <a:r>
                  <a:rPr lang="zh-CN" altLang="en-US" sz="2800" b="1" dirty="0">
                    <a:solidFill>
                      <a:schemeClr val="tx1"/>
                    </a:solidFill>
                    <a:latin typeface="Times New Roman" panose="02020603050405020304" pitchFamily="18" charset="0"/>
                    <a:ea typeface="黑体" panose="02010609060101010101" charset="-122"/>
                  </a:rPr>
                  <a:t>，</a:t>
                </a:r>
                <a:endParaRPr lang="zh-CN" altLang="en-US" sz="2800" b="1" dirty="0">
                  <a:solidFill>
                    <a:schemeClr val="tx1"/>
                  </a:solidFill>
                  <a:latin typeface="Times New Roman" panose="02020603050405020304" pitchFamily="18" charset="0"/>
                  <a:ea typeface="黑体" panose="02010609060101010101" charset="-122"/>
                </a:endParaRPr>
              </a:p>
            </p:txBody>
          </p:sp>
          <p:sp>
            <p:nvSpPr>
              <p:cNvPr id="5" name="Text Box 8"/>
              <p:cNvSpPr txBox="1"/>
              <p:nvPr/>
            </p:nvSpPr>
            <p:spPr>
              <a:xfrm>
                <a:off x="1799" y="2685"/>
                <a:ext cx="3735" cy="824"/>
              </a:xfrm>
              <a:prstGeom prst="rect">
                <a:avLst/>
              </a:prstGeom>
              <a:noFill/>
              <a:ln w="9525">
                <a:noFill/>
              </a:ln>
              <a:effectLst>
                <a:outerShdw dist="35921" dir="2699999" sy="50000" kx="2115845" algn="bl" rotWithShape="0">
                  <a:srgbClr val="C0C0C0">
                    <a:alpha val="78999"/>
                  </a:srgbClr>
                </a:outerShdw>
              </a:effectLst>
            </p:spPr>
            <p:txBody>
              <a:bodyPr wrap="square" anchor="t" anchorCtr="0">
                <a:spAutoFit/>
              </a:bodyPr>
              <a:lstStyle/>
              <a:p>
                <a:pPr algn="ctr" defTabSz="914400"/>
                <a:r>
                  <a:rPr lang="en-US" altLang="zh-CN" sz="2800" b="1" dirty="0">
                    <a:solidFill>
                      <a:schemeClr val="tx1"/>
                    </a:solidFill>
                    <a:latin typeface="Times New Roman" panose="02020603050405020304" pitchFamily="18" charset="0"/>
                    <a:ea typeface="黑体" panose="02010609060101010101" charset="-122"/>
                  </a:rPr>
                  <a:t>2</a:t>
                </a:r>
                <a:r>
                  <a:rPr lang="zh-CN" altLang="en-US" sz="2800" b="1" i="1" dirty="0">
                    <a:solidFill>
                      <a:schemeClr val="tx1"/>
                    </a:solidFill>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a:t>
                </a:r>
                <a:r>
                  <a:rPr lang="zh-CN" altLang="en-US" sz="2800" b="1" i="1" dirty="0">
                    <a:solidFill>
                      <a:schemeClr val="tx1"/>
                    </a:solidFill>
                    <a:latin typeface="Times New Roman" panose="02020603050405020304" pitchFamily="18" charset="0"/>
                    <a:ea typeface="黑体" panose="02010609060101010101" charset="-122"/>
                  </a:rPr>
                  <a:t>y</a:t>
                </a:r>
                <a:r>
                  <a:rPr lang="en-US" altLang="zh-CN" sz="2800" b="1" i="1" dirty="0">
                    <a:solidFill>
                      <a:schemeClr val="tx1"/>
                    </a:solidFill>
                    <a:latin typeface="Times New Roman" panose="02020603050405020304" pitchFamily="18" charset="0"/>
                    <a:ea typeface="黑体" panose="02010609060101010101" charset="-122"/>
                  </a:rPr>
                  <a:t> </a:t>
                </a:r>
                <a:r>
                  <a:rPr lang="zh-CN" altLang="en-US" sz="2800" b="1" dirty="0">
                    <a:solidFill>
                      <a:schemeClr val="tx1"/>
                    </a:solidFill>
                    <a:latin typeface="Times New Roman" panose="02020603050405020304" pitchFamily="18" charset="0"/>
                    <a:ea typeface="黑体" panose="02010609060101010101" charset="-122"/>
                  </a:rPr>
                  <a:t>=</a:t>
                </a:r>
                <a:r>
                  <a:rPr lang="en-US" altLang="zh-CN" sz="2800" b="1" dirty="0">
                    <a:solidFill>
                      <a:schemeClr val="tx1"/>
                    </a:solidFill>
                    <a:latin typeface="Times New Roman" panose="02020603050405020304" pitchFamily="18" charset="0"/>
                    <a:ea typeface="黑体" panose="02010609060101010101" charset="-122"/>
                  </a:rPr>
                  <a:t> 16.</a:t>
                </a:r>
                <a:endParaRPr lang="en-US" altLang="zh-CN" sz="2800" b="1" dirty="0">
                  <a:solidFill>
                    <a:schemeClr val="tx1"/>
                  </a:solidFill>
                  <a:latin typeface="Times New Roman" panose="02020603050405020304" pitchFamily="18" charset="0"/>
                  <a:ea typeface="黑体" panose="02010609060101010101" charset="-122"/>
                </a:endParaRPr>
              </a:p>
            </p:txBody>
          </p:sp>
          <p:sp>
            <p:nvSpPr>
              <p:cNvPr id="6" name="左大括号 1"/>
              <p:cNvSpPr/>
              <p:nvPr/>
            </p:nvSpPr>
            <p:spPr>
              <a:xfrm>
                <a:off x="1936" y="2166"/>
                <a:ext cx="178" cy="1124"/>
              </a:xfrm>
              <a:prstGeom prst="leftBrace">
                <a:avLst>
                  <a:gd name="adj1" fmla="val 45932"/>
                  <a:gd name="adj2" fmla="val 50000"/>
                </a:avLst>
              </a:prstGeom>
              <a:noFill/>
              <a:ln w="19050" cap="flat" cmpd="sng">
                <a:solidFill>
                  <a:schemeClr val="tx1"/>
                </a:solidFill>
                <a:prstDash val="solid"/>
                <a:bevel/>
                <a:headEnd type="none" w="med" len="med"/>
                <a:tailEnd type="none" w="med" len="med"/>
              </a:ln>
            </p:spPr>
            <p:txBody>
              <a:bodyPr wrap="square" anchor="t" anchorCtr="0"/>
              <a:lstStyle/>
              <a:p>
                <a:pPr defTabSz="914400"/>
                <a:endParaRPr lang="zh-CN" altLang="en-US" sz="2800" b="1" dirty="0">
                  <a:solidFill>
                    <a:srgbClr val="FF0000"/>
                  </a:solidFill>
                  <a:latin typeface="Arial" panose="020B0604020202020204" pitchFamily="34" charset="0"/>
                  <a:ea typeface="宋体" panose="02010600030101010101" pitchFamily="2" charset="-122"/>
                </a:endParaRPr>
              </a:p>
            </p:txBody>
          </p:sp>
        </p:grpSp>
        <p:sp>
          <p:nvSpPr>
            <p:cNvPr id="7" name="文本框 6"/>
            <p:cNvSpPr txBox="1"/>
            <p:nvPr/>
          </p:nvSpPr>
          <p:spPr>
            <a:xfrm>
              <a:off x="5440637" y="1013108"/>
              <a:ext cx="504056" cy="461665"/>
            </a:xfrm>
            <a:prstGeom prst="rect">
              <a:avLst/>
            </a:prstGeom>
            <a:noFill/>
          </p:spPr>
          <p:txBody>
            <a:bodyPr wrap="square" rtlCol="0">
              <a:spAutoFit/>
            </a:bodyPr>
            <a:lstStyle/>
            <a:p>
              <a:r>
                <a:rPr lang="zh-CN" altLang="en-US" sz="2400" b="1" dirty="0"/>
                <a:t>①</a:t>
              </a:r>
              <a:endParaRPr lang="zh-CN" altLang="en-US" sz="2400" b="1" dirty="0"/>
            </a:p>
          </p:txBody>
        </p:sp>
        <p:sp>
          <p:nvSpPr>
            <p:cNvPr id="8" name="文本框 7"/>
            <p:cNvSpPr txBox="1"/>
            <p:nvPr/>
          </p:nvSpPr>
          <p:spPr>
            <a:xfrm>
              <a:off x="5433637" y="1441733"/>
              <a:ext cx="504056" cy="461665"/>
            </a:xfrm>
            <a:prstGeom prst="rect">
              <a:avLst/>
            </a:prstGeom>
            <a:noFill/>
          </p:spPr>
          <p:txBody>
            <a:bodyPr wrap="square" rtlCol="0">
              <a:spAutoFit/>
            </a:bodyPr>
            <a:lstStyle/>
            <a:p>
              <a:r>
                <a:rPr lang="zh-CN" altLang="en-US" sz="2400" b="1" dirty="0"/>
                <a:t>②</a:t>
              </a:r>
              <a:endParaRPr lang="zh-CN" altLang="en-US" sz="2400" b="1" dirty="0"/>
            </a:p>
          </p:txBody>
        </p:sp>
      </p:grpSp>
      <p:sp>
        <p:nvSpPr>
          <p:cNvPr id="10" name="文本框 157710"/>
          <p:cNvSpPr txBox="1"/>
          <p:nvPr/>
        </p:nvSpPr>
        <p:spPr>
          <a:xfrm>
            <a:off x="4445591" y="2060431"/>
            <a:ext cx="3210122" cy="461665"/>
          </a:xfrm>
          <a:prstGeom prst="rect">
            <a:avLst/>
          </a:prstGeom>
          <a:noFill/>
          <a:ln w="9525">
            <a:noFill/>
          </a:ln>
        </p:spPr>
        <p:txBody>
          <a:bodyPr wrap="square" anchor="t" anchorCtr="0">
            <a:spAutoFit/>
          </a:bodyPr>
          <a:lstStyle/>
          <a:p>
            <a:pPr algn="ctr">
              <a:spcBef>
                <a:spcPct val="50000"/>
              </a:spcBef>
            </a:pPr>
            <a:r>
              <a:rPr lang="en-US" altLang="zh-CN" sz="2400" b="1" dirty="0">
                <a:solidFill>
                  <a:srgbClr val="0000FF"/>
                </a:solidFill>
                <a:latin typeface="楷体" panose="02010609060101010101" pitchFamily="49" charset="-122"/>
                <a:ea typeface="楷体" panose="02010609060101010101" pitchFamily="49" charset="-122"/>
              </a:rPr>
              <a:t>……………… </a:t>
            </a:r>
            <a:r>
              <a:rPr lang="zh-CN" altLang="en-US" sz="2400" b="1" dirty="0">
                <a:solidFill>
                  <a:srgbClr val="0000FF"/>
                </a:solidFill>
                <a:latin typeface="Times New Roman" panose="02020603050405020304" pitchFamily="18" charset="0"/>
                <a:ea typeface="黑体" panose="02010609060101010101" charset="-122"/>
              </a:rPr>
              <a:t>变形</a:t>
            </a:r>
            <a:endParaRPr lang="zh-CN" altLang="en-US" sz="2400" b="1" dirty="0">
              <a:solidFill>
                <a:srgbClr val="0000FF"/>
              </a:solidFill>
              <a:latin typeface="Times New Roman" panose="02020603050405020304" pitchFamily="18" charset="0"/>
              <a:ea typeface="黑体" panose="02010609060101010101" charset="-122"/>
            </a:endParaRPr>
          </a:p>
        </p:txBody>
      </p:sp>
      <p:sp>
        <p:nvSpPr>
          <p:cNvPr id="11" name="文本框 157711"/>
          <p:cNvSpPr txBox="1"/>
          <p:nvPr/>
        </p:nvSpPr>
        <p:spPr>
          <a:xfrm>
            <a:off x="4912656" y="2467982"/>
            <a:ext cx="3618319" cy="461665"/>
          </a:xfrm>
          <a:prstGeom prst="rect">
            <a:avLst/>
          </a:prstGeom>
          <a:noFill/>
          <a:ln w="9525">
            <a:noFill/>
          </a:ln>
        </p:spPr>
        <p:txBody>
          <a:bodyPr wrap="square" anchor="t" anchorCtr="0">
            <a:spAutoFit/>
          </a:bodyPr>
          <a:lstStyle/>
          <a:p>
            <a:pPr algn="ctr">
              <a:spcBef>
                <a:spcPct val="50000"/>
              </a:spcBef>
            </a:pPr>
            <a:r>
              <a:rPr lang="en-US" altLang="zh-CN" sz="2400" b="1" dirty="0">
                <a:solidFill>
                  <a:srgbClr val="0000FF"/>
                </a:solidFill>
                <a:latin typeface="楷体" panose="02010609060101010101" pitchFamily="49" charset="-122"/>
                <a:ea typeface="楷体" panose="02010609060101010101" pitchFamily="49" charset="-122"/>
              </a:rPr>
              <a:t>………………</a:t>
            </a:r>
            <a:r>
              <a:rPr lang="zh-CN" altLang="en-US" sz="2400" b="1" dirty="0">
                <a:solidFill>
                  <a:srgbClr val="0000FF"/>
                </a:solidFill>
                <a:latin typeface="Times New Roman" panose="02020603050405020304" pitchFamily="18" charset="0"/>
                <a:ea typeface="黑体" panose="02010609060101010101" charset="-122"/>
              </a:rPr>
              <a:t>代入</a:t>
            </a:r>
            <a:endParaRPr lang="zh-CN" altLang="en-US" sz="2400" b="1" dirty="0">
              <a:solidFill>
                <a:srgbClr val="0000FF"/>
              </a:solidFill>
              <a:latin typeface="Times New Roman" panose="02020603050405020304" pitchFamily="18" charset="0"/>
              <a:ea typeface="黑体" panose="02010609060101010101" charset="-122"/>
            </a:endParaRPr>
          </a:p>
        </p:txBody>
      </p:sp>
      <p:sp>
        <p:nvSpPr>
          <p:cNvPr id="12" name="文本框 157712"/>
          <p:cNvSpPr txBox="1"/>
          <p:nvPr/>
        </p:nvSpPr>
        <p:spPr>
          <a:xfrm>
            <a:off x="4435118" y="3013466"/>
            <a:ext cx="2684407" cy="461665"/>
          </a:xfrm>
          <a:prstGeom prst="rect">
            <a:avLst/>
          </a:prstGeom>
          <a:noFill/>
          <a:ln w="9525">
            <a:noFill/>
          </a:ln>
        </p:spPr>
        <p:txBody>
          <a:bodyPr wrap="square" anchor="t" anchorCtr="0">
            <a:spAutoFit/>
          </a:bodyPr>
          <a:lstStyle/>
          <a:p>
            <a:pPr algn="ctr">
              <a:spcBef>
                <a:spcPct val="50000"/>
              </a:spcBef>
            </a:pPr>
            <a:r>
              <a:rPr lang="en-US" altLang="zh-CN" sz="2400" b="1" dirty="0">
                <a:solidFill>
                  <a:srgbClr val="0000FF"/>
                </a:solidFill>
                <a:latin typeface="楷体" panose="02010609060101010101" pitchFamily="49" charset="-122"/>
                <a:ea typeface="楷体" panose="02010609060101010101" pitchFamily="49" charset="-122"/>
              </a:rPr>
              <a:t>………………</a:t>
            </a:r>
            <a:r>
              <a:rPr lang="zh-CN" altLang="en-US" sz="2400" b="1" dirty="0">
                <a:solidFill>
                  <a:srgbClr val="0000FF"/>
                </a:solidFill>
                <a:latin typeface="Times New Roman" panose="02020603050405020304" pitchFamily="18" charset="0"/>
                <a:ea typeface="黑体" panose="02010609060101010101" charset="-122"/>
              </a:rPr>
              <a:t>求解</a:t>
            </a:r>
            <a:endParaRPr lang="zh-CN" altLang="en-US" sz="2400" b="1" dirty="0">
              <a:solidFill>
                <a:srgbClr val="0000FF"/>
              </a:solidFill>
              <a:latin typeface="Times New Roman" panose="02020603050405020304" pitchFamily="18" charset="0"/>
              <a:ea typeface="黑体" panose="02010609060101010101" charset="-122"/>
            </a:endParaRPr>
          </a:p>
        </p:txBody>
      </p:sp>
      <p:sp>
        <p:nvSpPr>
          <p:cNvPr id="13" name="文本框 157713"/>
          <p:cNvSpPr txBox="1"/>
          <p:nvPr/>
        </p:nvSpPr>
        <p:spPr>
          <a:xfrm>
            <a:off x="4274306" y="3525108"/>
            <a:ext cx="3618319" cy="461665"/>
          </a:xfrm>
          <a:prstGeom prst="rect">
            <a:avLst/>
          </a:prstGeom>
          <a:noFill/>
          <a:ln w="9525">
            <a:noFill/>
          </a:ln>
        </p:spPr>
        <p:txBody>
          <a:bodyPr wrap="square" anchor="t" anchorCtr="0">
            <a:spAutoFit/>
          </a:bodyPr>
          <a:lstStyle/>
          <a:p>
            <a:pPr algn="ctr">
              <a:spcBef>
                <a:spcPct val="50000"/>
              </a:spcBef>
            </a:pPr>
            <a:r>
              <a:rPr lang="en-US" altLang="zh-CN" sz="2400" b="1" dirty="0">
                <a:solidFill>
                  <a:srgbClr val="0000FF"/>
                </a:solidFill>
                <a:latin typeface="楷体" panose="02010609060101010101" pitchFamily="49" charset="-122"/>
                <a:ea typeface="楷体" panose="02010609060101010101" pitchFamily="49" charset="-122"/>
              </a:rPr>
              <a:t>………………</a:t>
            </a:r>
            <a:r>
              <a:rPr lang="zh-CN" altLang="en-US" sz="2400" b="1" dirty="0">
                <a:solidFill>
                  <a:srgbClr val="0000FF"/>
                </a:solidFill>
                <a:latin typeface="Times New Roman" panose="02020603050405020304" pitchFamily="18" charset="0"/>
                <a:ea typeface="黑体" panose="02010609060101010101" charset="-122"/>
              </a:rPr>
              <a:t>回代</a:t>
            </a:r>
            <a:endParaRPr lang="zh-CN" altLang="en-US" sz="2400" b="1" dirty="0">
              <a:solidFill>
                <a:srgbClr val="0000FF"/>
              </a:solidFill>
              <a:latin typeface="Times New Roman" panose="02020603050405020304" pitchFamily="18" charset="0"/>
              <a:ea typeface="黑体" panose="02010609060101010101" charset="-122"/>
            </a:endParaRPr>
          </a:p>
        </p:txBody>
      </p:sp>
      <p:sp>
        <p:nvSpPr>
          <p:cNvPr id="14" name="文本框 157714"/>
          <p:cNvSpPr txBox="1"/>
          <p:nvPr/>
        </p:nvSpPr>
        <p:spPr>
          <a:xfrm>
            <a:off x="5086455" y="4198017"/>
            <a:ext cx="2958642" cy="461665"/>
          </a:xfrm>
          <a:prstGeom prst="rect">
            <a:avLst/>
          </a:prstGeom>
          <a:noFill/>
          <a:ln w="9525">
            <a:noFill/>
          </a:ln>
        </p:spPr>
        <p:txBody>
          <a:bodyPr wrap="square" anchor="t" anchorCtr="0">
            <a:spAutoFit/>
          </a:bodyPr>
          <a:lstStyle/>
          <a:p>
            <a:pPr algn="ctr">
              <a:spcBef>
                <a:spcPct val="50000"/>
              </a:spcBef>
            </a:pPr>
            <a:r>
              <a:rPr lang="en-US" altLang="zh-CN" sz="2400" b="1" dirty="0">
                <a:solidFill>
                  <a:srgbClr val="0000FF"/>
                </a:solidFill>
                <a:latin typeface="楷体" panose="02010609060101010101" pitchFamily="49" charset="-122"/>
                <a:ea typeface="楷体" panose="02010609060101010101" pitchFamily="49" charset="-122"/>
              </a:rPr>
              <a:t>………………</a:t>
            </a:r>
            <a:r>
              <a:rPr lang="zh-CN" altLang="en-US" sz="2400" b="1" dirty="0">
                <a:solidFill>
                  <a:srgbClr val="0000FF"/>
                </a:solidFill>
                <a:latin typeface="Times New Roman" panose="02020603050405020304" pitchFamily="18" charset="0"/>
                <a:ea typeface="黑体" panose="02010609060101010101" charset="-122"/>
              </a:rPr>
              <a:t>写解</a:t>
            </a:r>
            <a:endParaRPr lang="zh-CN" altLang="en-US" sz="2400" b="1" dirty="0">
              <a:solidFill>
                <a:srgbClr val="0000FF"/>
              </a:solidFill>
              <a:latin typeface="Times New Roman" panose="02020603050405020304" pitchFamily="18" charset="0"/>
              <a:ea typeface="黑体" panose="02010609060101010101" charset="-122"/>
            </a:endParaRPr>
          </a:p>
        </p:txBody>
      </p:sp>
      <p:grpSp>
        <p:nvGrpSpPr>
          <p:cNvPr id="15" name="组合 157719"/>
          <p:cNvGrpSpPr/>
          <p:nvPr/>
        </p:nvGrpSpPr>
        <p:grpSpPr>
          <a:xfrm>
            <a:off x="723222" y="3967185"/>
            <a:ext cx="4922838" cy="719138"/>
            <a:chOff x="0" y="-12"/>
            <a:chExt cx="3101" cy="453"/>
          </a:xfrm>
        </p:grpSpPr>
        <p:sp>
          <p:nvSpPr>
            <p:cNvPr id="16" name="左大括号 157720"/>
            <p:cNvSpPr/>
            <p:nvPr/>
          </p:nvSpPr>
          <p:spPr>
            <a:xfrm>
              <a:off x="2073" y="33"/>
              <a:ext cx="45" cy="408"/>
            </a:xfrm>
            <a:prstGeom prst="leftBrace">
              <a:avLst>
                <a:gd name="adj1" fmla="val 75261"/>
                <a:gd name="adj2" fmla="val 50000"/>
              </a:avLst>
            </a:prstGeom>
            <a:noFill/>
            <a:ln w="28575" cap="flat" cmpd="sng">
              <a:solidFill>
                <a:srgbClr val="FF0000"/>
              </a:solidFill>
              <a:prstDash val="solid"/>
              <a:bevel/>
              <a:headEnd type="none" w="med" len="med"/>
              <a:tailEnd type="none" w="med" len="med"/>
            </a:ln>
          </p:spPr>
          <p:txBody>
            <a:bodyPr anchor="t" anchorCtr="0"/>
            <a:lstStyle/>
            <a:p>
              <a:endParaRPr lang="zh-CN" altLang="en-US" sz="2400" b="1" dirty="0">
                <a:solidFill>
                  <a:srgbClr val="FF0000"/>
                </a:solidFill>
                <a:latin typeface="Times New Roman" panose="02020603050405020304" pitchFamily="18" charset="0"/>
                <a:ea typeface="黑体" panose="02010609060101010101" charset="-122"/>
              </a:endParaRPr>
            </a:p>
          </p:txBody>
        </p:sp>
        <p:sp>
          <p:nvSpPr>
            <p:cNvPr id="17" name="文本框 157721"/>
            <p:cNvSpPr txBox="1"/>
            <p:nvPr/>
          </p:nvSpPr>
          <p:spPr>
            <a:xfrm>
              <a:off x="0" y="90"/>
              <a:ext cx="2175" cy="291"/>
            </a:xfrm>
            <a:prstGeom prst="rect">
              <a:avLst/>
            </a:prstGeom>
            <a:noFill/>
            <a:ln w="9525">
              <a:noFill/>
            </a:ln>
          </p:spPr>
          <p:txBody>
            <a:bodyPr wrap="square" anchor="t" anchorCtr="0">
              <a:spAutoFit/>
            </a:bodyPr>
            <a:lstStyle/>
            <a:p>
              <a:pPr>
                <a:spcBef>
                  <a:spcPct val="50000"/>
                </a:spcBef>
              </a:pPr>
              <a:r>
                <a:rPr lang="en-US" altLang="zh-CN" sz="2400" b="1" dirty="0">
                  <a:solidFill>
                    <a:srgbClr val="FF0000"/>
                  </a:solidFill>
                  <a:latin typeface="Times New Roman" panose="02020603050405020304" pitchFamily="18" charset="0"/>
                  <a:ea typeface="黑体" panose="02010609060101010101" charset="-122"/>
                </a:rPr>
                <a:t> </a:t>
              </a:r>
              <a:r>
                <a:rPr lang="zh-CN" altLang="en-US" sz="2400" b="1" dirty="0">
                  <a:solidFill>
                    <a:srgbClr val="FF0000"/>
                  </a:solidFill>
                  <a:latin typeface="Times New Roman" panose="02020603050405020304" pitchFamily="18" charset="0"/>
                  <a:ea typeface="黑体" panose="02010609060101010101" charset="-122"/>
                </a:rPr>
                <a:t>所以这个方程组的解是 </a:t>
              </a:r>
              <a:endParaRPr lang="zh-CN" altLang="en-US" sz="2400" b="1" dirty="0">
                <a:solidFill>
                  <a:srgbClr val="FF0000"/>
                </a:solidFill>
                <a:latin typeface="Times New Roman" panose="02020603050405020304" pitchFamily="18" charset="0"/>
                <a:ea typeface="黑体" panose="02010609060101010101" charset="-122"/>
              </a:endParaRPr>
            </a:p>
          </p:txBody>
        </p:sp>
        <p:sp>
          <p:nvSpPr>
            <p:cNvPr id="18" name="矩形 157722"/>
            <p:cNvSpPr/>
            <p:nvPr/>
          </p:nvSpPr>
          <p:spPr>
            <a:xfrm>
              <a:off x="2119" y="-12"/>
              <a:ext cx="982" cy="453"/>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Times New Roman" panose="02020603050405020304" pitchFamily="18" charset="0"/>
                  <a:ea typeface="黑体" panose="02010609060101010101" charset="-122"/>
                </a:rPr>
                <a:t> </a:t>
              </a:r>
              <a:r>
                <a:rPr lang="en-US" altLang="zh-CN" sz="2400" b="1" i="1" dirty="0">
                  <a:solidFill>
                    <a:srgbClr val="FF0000"/>
                  </a:solidFill>
                  <a:latin typeface="Times New Roman" panose="02020603050405020304" pitchFamily="18" charset="0"/>
                  <a:ea typeface="黑体" panose="02010609060101010101" charset="-122"/>
                </a:rPr>
                <a:t>x</a:t>
              </a:r>
              <a:r>
                <a:rPr lang="en-US" altLang="zh-CN" sz="2400" b="1" dirty="0">
                  <a:solidFill>
                    <a:srgbClr val="FF0000"/>
                  </a:solidFill>
                  <a:latin typeface="Times New Roman" panose="02020603050405020304" pitchFamily="18" charset="0"/>
                  <a:ea typeface="黑体" panose="02010609060101010101" charset="-122"/>
                </a:rPr>
                <a:t> = 11</a:t>
              </a:r>
              <a:r>
                <a:rPr lang="zh-CN" altLang="en-US" sz="2400" b="1" dirty="0">
                  <a:solidFill>
                    <a:srgbClr val="FF0000"/>
                  </a:solidFill>
                  <a:latin typeface="Times New Roman" panose="02020603050405020304" pitchFamily="18" charset="0"/>
                  <a:ea typeface="黑体" panose="02010609060101010101" charset="-122"/>
                </a:rPr>
                <a:t>，</a:t>
              </a:r>
              <a:endParaRPr lang="zh-CN" altLang="en-US" sz="2400" b="1" dirty="0">
                <a:solidFill>
                  <a:srgbClr val="FF0000"/>
                </a:solidFill>
                <a:latin typeface="Times New Roman" panose="02020603050405020304" pitchFamily="18" charset="0"/>
                <a:ea typeface="黑体" panose="02010609060101010101" charset="-122"/>
              </a:endParaRPr>
            </a:p>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Times New Roman" panose="02020603050405020304" pitchFamily="18" charset="0"/>
                  <a:ea typeface="黑体" panose="02010609060101010101" charset="-122"/>
                </a:rPr>
                <a:t> </a:t>
              </a:r>
              <a:r>
                <a:rPr lang="en-US" altLang="zh-CN" sz="2400" b="1" i="1" dirty="0">
                  <a:solidFill>
                    <a:srgbClr val="FF0000"/>
                  </a:solidFill>
                  <a:latin typeface="Times New Roman" panose="02020603050405020304" pitchFamily="18" charset="0"/>
                  <a:ea typeface="黑体" panose="02010609060101010101" charset="-122"/>
                </a:rPr>
                <a:t>y</a:t>
              </a:r>
              <a:r>
                <a:rPr lang="en-US" altLang="zh-CN" sz="2400" b="1" dirty="0">
                  <a:solidFill>
                    <a:srgbClr val="FF0000"/>
                  </a:solidFill>
                  <a:latin typeface="Times New Roman" panose="02020603050405020304" pitchFamily="18" charset="0"/>
                  <a:ea typeface="黑体" panose="02010609060101010101" charset="-122"/>
                </a:rPr>
                <a:t> = 6.</a:t>
              </a:r>
              <a:endParaRPr lang="en-US" altLang="zh-CN" sz="2400" b="1" dirty="0">
                <a:solidFill>
                  <a:srgbClr val="FF0000"/>
                </a:solidFill>
                <a:latin typeface="Times New Roman" panose="02020603050405020304" pitchFamily="18" charset="0"/>
                <a:ea typeface="黑体" panose="02010609060101010101" charset="-122"/>
              </a:endParaRPr>
            </a:p>
          </p:txBody>
        </p:sp>
      </p:grpSp>
      <p:sp>
        <p:nvSpPr>
          <p:cNvPr id="19" name="矩形 157723"/>
          <p:cNvSpPr/>
          <p:nvPr/>
        </p:nvSpPr>
        <p:spPr>
          <a:xfrm>
            <a:off x="723222" y="3575480"/>
            <a:ext cx="3875723" cy="50482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Times New Roman" panose="02020603050405020304" pitchFamily="18" charset="0"/>
                <a:ea typeface="黑体" panose="02010609060101010101" charset="-122"/>
              </a:rPr>
              <a:t>  </a:t>
            </a:r>
            <a:r>
              <a:rPr lang="zh-CN" altLang="en-US" sz="2400" b="1" dirty="0">
                <a:solidFill>
                  <a:srgbClr val="FF0000"/>
                </a:solidFill>
                <a:latin typeface="Times New Roman" panose="02020603050405020304" pitchFamily="18" charset="0"/>
                <a:ea typeface="黑体" panose="02010609060101010101" charset="-122"/>
              </a:rPr>
              <a:t>把</a:t>
            </a:r>
            <a:r>
              <a:rPr lang="en-US" altLang="zh-CN" sz="2400" b="1" dirty="0">
                <a:solidFill>
                  <a:srgbClr val="FF0000"/>
                </a:solidFill>
                <a:latin typeface="Times New Roman" panose="02020603050405020304" pitchFamily="18" charset="0"/>
                <a:ea typeface="黑体" panose="02010609060101010101" charset="-122"/>
              </a:rPr>
              <a:t> </a:t>
            </a:r>
            <a:r>
              <a:rPr lang="en-US" altLang="zh-CN" sz="2400" b="1" i="1" dirty="0">
                <a:solidFill>
                  <a:srgbClr val="FF0000"/>
                </a:solidFill>
                <a:latin typeface="Times New Roman" panose="02020603050405020304" pitchFamily="18" charset="0"/>
                <a:ea typeface="黑体" panose="02010609060101010101" charset="-122"/>
              </a:rPr>
              <a:t>x </a:t>
            </a:r>
            <a:r>
              <a:rPr lang="en-US" altLang="zh-CN" sz="2400" b="1" dirty="0">
                <a:solidFill>
                  <a:srgbClr val="FF0000"/>
                </a:solidFill>
                <a:latin typeface="Times New Roman" panose="02020603050405020304" pitchFamily="18" charset="0"/>
                <a:ea typeface="黑体" panose="02010609060101010101" charset="-122"/>
              </a:rPr>
              <a:t>= 11</a:t>
            </a:r>
            <a:r>
              <a:rPr lang="zh-CN" altLang="en-US" sz="2400" b="1" dirty="0">
                <a:solidFill>
                  <a:srgbClr val="FF0000"/>
                </a:solidFill>
                <a:latin typeface="Times New Roman" panose="02020603050405020304" pitchFamily="18" charset="0"/>
                <a:ea typeface="黑体" panose="02010609060101010101" charset="-122"/>
              </a:rPr>
              <a:t>代入</a:t>
            </a:r>
            <a:r>
              <a:rPr lang="en-US" altLang="zh-CN" sz="2400" b="1" dirty="0">
                <a:solidFill>
                  <a:srgbClr val="FF0000"/>
                </a:solidFill>
                <a:latin typeface="Times New Roman" panose="02020603050405020304" pitchFamily="18" charset="0"/>
                <a:ea typeface="黑体" panose="02010609060101010101" charset="-122"/>
              </a:rPr>
              <a:t>③</a:t>
            </a:r>
            <a:r>
              <a:rPr lang="zh-CN" altLang="en-US" sz="2400" b="1" dirty="0">
                <a:solidFill>
                  <a:srgbClr val="FF0000"/>
                </a:solidFill>
                <a:latin typeface="Times New Roman" panose="02020603050405020304" pitchFamily="18" charset="0"/>
                <a:ea typeface="黑体" panose="02010609060101010101" charset="-122"/>
              </a:rPr>
              <a:t>，得 </a:t>
            </a:r>
            <a:r>
              <a:rPr lang="en-US" altLang="zh-CN" sz="2400" b="1" i="1" dirty="0">
                <a:solidFill>
                  <a:srgbClr val="FF0000"/>
                </a:solidFill>
                <a:latin typeface="Times New Roman" panose="02020603050405020304" pitchFamily="18" charset="0"/>
                <a:ea typeface="黑体" panose="02010609060101010101" charset="-122"/>
              </a:rPr>
              <a:t>y </a:t>
            </a:r>
            <a:r>
              <a:rPr lang="en-US" altLang="zh-CN" sz="2400" b="1" dirty="0">
                <a:solidFill>
                  <a:srgbClr val="FF0000"/>
                </a:solidFill>
                <a:latin typeface="Times New Roman" panose="02020603050405020304" pitchFamily="18" charset="0"/>
                <a:ea typeface="黑体" panose="02010609060101010101" charset="-122"/>
              </a:rPr>
              <a:t>= 6.</a:t>
            </a:r>
            <a:endParaRPr lang="en-US" altLang="zh-CN" sz="2400" b="1" dirty="0">
              <a:solidFill>
                <a:srgbClr val="FF0000"/>
              </a:solidFill>
              <a:latin typeface="Times New Roman" panose="02020603050405020304" pitchFamily="18" charset="0"/>
              <a:ea typeface="黑体" panose="02010609060101010101" charset="-122"/>
            </a:endParaRPr>
          </a:p>
        </p:txBody>
      </p:sp>
      <p:sp>
        <p:nvSpPr>
          <p:cNvPr id="20" name="矩形 157725"/>
          <p:cNvSpPr/>
          <p:nvPr/>
        </p:nvSpPr>
        <p:spPr>
          <a:xfrm>
            <a:off x="771502" y="2560176"/>
            <a:ext cx="4669135" cy="50482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Times New Roman" panose="02020603050405020304" pitchFamily="18" charset="0"/>
                <a:ea typeface="黑体" panose="02010609060101010101" charset="-122"/>
              </a:rPr>
              <a:t> </a:t>
            </a:r>
            <a:r>
              <a:rPr lang="zh-CN" altLang="en-US" sz="2400" b="1" dirty="0">
                <a:solidFill>
                  <a:srgbClr val="FF0000"/>
                </a:solidFill>
                <a:latin typeface="Times New Roman" panose="02020603050405020304" pitchFamily="18" charset="0"/>
                <a:ea typeface="黑体" panose="02010609060101010101" charset="-122"/>
              </a:rPr>
              <a:t>把</a:t>
            </a:r>
            <a:r>
              <a:rPr lang="en-US" altLang="zh-CN" sz="2400" b="1" dirty="0">
                <a:solidFill>
                  <a:srgbClr val="FF0000"/>
                </a:solidFill>
                <a:latin typeface="Times New Roman" panose="02020603050405020304" pitchFamily="18" charset="0"/>
                <a:ea typeface="黑体" panose="02010609060101010101" charset="-122"/>
              </a:rPr>
              <a:t>③</a:t>
            </a:r>
            <a:r>
              <a:rPr lang="zh-CN" altLang="en-US" sz="2400" b="1" dirty="0">
                <a:solidFill>
                  <a:srgbClr val="FF0000"/>
                </a:solidFill>
                <a:latin typeface="Times New Roman" panose="02020603050405020304" pitchFamily="18" charset="0"/>
                <a:ea typeface="黑体" panose="02010609060101010101" charset="-122"/>
              </a:rPr>
              <a:t>代入①，得 </a:t>
            </a:r>
            <a:r>
              <a:rPr lang="en-US" altLang="zh-CN" sz="2400" b="1" dirty="0">
                <a:solidFill>
                  <a:srgbClr val="FF0000"/>
                </a:solidFill>
                <a:latin typeface="Times New Roman" panose="02020603050405020304" pitchFamily="18" charset="0"/>
                <a:ea typeface="黑体" panose="02010609060101010101" charset="-122"/>
              </a:rPr>
              <a:t>3</a:t>
            </a:r>
            <a:r>
              <a:rPr lang="en-US" altLang="zh-CN" sz="2400" b="1" i="1" dirty="0">
                <a:solidFill>
                  <a:srgbClr val="FF0000"/>
                </a:solidFill>
                <a:latin typeface="Times New Roman" panose="02020603050405020304" pitchFamily="18" charset="0"/>
                <a:ea typeface="黑体" panose="02010609060101010101" charset="-122"/>
              </a:rPr>
              <a:t>x</a:t>
            </a:r>
            <a:r>
              <a:rPr lang="en-US" altLang="zh-CN" sz="2400" b="1" dirty="0">
                <a:solidFill>
                  <a:srgbClr val="FF0000"/>
                </a:solidFill>
                <a:latin typeface="Times New Roman" panose="02020603050405020304" pitchFamily="18" charset="0"/>
                <a:ea typeface="黑体" panose="02010609060101010101" charset="-122"/>
              </a:rPr>
              <a:t>-5(2</a:t>
            </a:r>
            <a:r>
              <a:rPr lang="en-US" altLang="zh-CN" sz="2400" b="1" i="1" dirty="0">
                <a:solidFill>
                  <a:srgbClr val="FF0000"/>
                </a:solidFill>
                <a:latin typeface="Times New Roman" panose="02020603050405020304" pitchFamily="18" charset="0"/>
                <a:ea typeface="黑体" panose="02010609060101010101" charset="-122"/>
              </a:rPr>
              <a:t>x </a:t>
            </a:r>
            <a:r>
              <a:rPr lang="en-US" altLang="zh-CN" sz="2400" b="1" dirty="0">
                <a:solidFill>
                  <a:srgbClr val="FF0000"/>
                </a:solidFill>
                <a:latin typeface="Times New Roman" panose="02020603050405020304" pitchFamily="18" charset="0"/>
                <a:ea typeface="黑体" panose="02010609060101010101" charset="-122"/>
              </a:rPr>
              <a:t>-16)=3 .</a:t>
            </a:r>
            <a:endParaRPr lang="en-US" altLang="zh-CN" sz="2400" b="1" dirty="0">
              <a:solidFill>
                <a:srgbClr val="FF0000"/>
              </a:solidFill>
              <a:latin typeface="Times New Roman" panose="02020603050405020304" pitchFamily="18" charset="0"/>
              <a:ea typeface="黑体" panose="02010609060101010101" charset="-122"/>
            </a:endParaRPr>
          </a:p>
        </p:txBody>
      </p:sp>
      <p:sp>
        <p:nvSpPr>
          <p:cNvPr id="21" name="矩形 157726"/>
          <p:cNvSpPr/>
          <p:nvPr/>
        </p:nvSpPr>
        <p:spPr>
          <a:xfrm>
            <a:off x="723222" y="2077169"/>
            <a:ext cx="4491355" cy="50482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Times New Roman" panose="02020603050405020304" pitchFamily="18" charset="0"/>
                <a:ea typeface="黑体" panose="02010609060101010101" charset="-122"/>
              </a:rPr>
              <a:t>  </a:t>
            </a:r>
            <a:r>
              <a:rPr lang="zh-CN" altLang="en-US" sz="2400" b="1" dirty="0">
                <a:solidFill>
                  <a:srgbClr val="FF0000"/>
                </a:solidFill>
                <a:latin typeface="Times New Roman" panose="02020603050405020304" pitchFamily="18" charset="0"/>
                <a:ea typeface="黑体" panose="02010609060101010101" charset="-122"/>
              </a:rPr>
              <a:t>解：由②，得 </a:t>
            </a:r>
            <a:r>
              <a:rPr lang="en-US" altLang="zh-CN" sz="2400" b="1" i="1" dirty="0">
                <a:solidFill>
                  <a:srgbClr val="FF0000"/>
                </a:solidFill>
                <a:latin typeface="Times New Roman" panose="02020603050405020304" pitchFamily="18" charset="0"/>
                <a:ea typeface="黑体" panose="02010609060101010101" charset="-122"/>
              </a:rPr>
              <a:t>y</a:t>
            </a:r>
            <a:r>
              <a:rPr lang="en-US" altLang="zh-CN" sz="2400" b="1" dirty="0">
                <a:solidFill>
                  <a:srgbClr val="FF0000"/>
                </a:solidFill>
                <a:latin typeface="Times New Roman" panose="02020603050405020304" pitchFamily="18" charset="0"/>
                <a:ea typeface="黑体" panose="02010609060101010101" charset="-122"/>
              </a:rPr>
              <a:t> =2</a:t>
            </a:r>
            <a:r>
              <a:rPr lang="en-US" altLang="zh-CN" sz="2400" b="1" i="1" dirty="0">
                <a:solidFill>
                  <a:srgbClr val="FF0000"/>
                </a:solidFill>
                <a:latin typeface="Times New Roman" panose="02020603050405020304" pitchFamily="18" charset="0"/>
                <a:ea typeface="黑体" panose="02010609060101010101" charset="-122"/>
              </a:rPr>
              <a:t>x</a:t>
            </a:r>
            <a:r>
              <a:rPr lang="en-US" altLang="zh-CN" sz="2400" b="1" dirty="0">
                <a:solidFill>
                  <a:srgbClr val="FF0000"/>
                </a:solidFill>
                <a:latin typeface="Times New Roman" panose="02020603050405020304" pitchFamily="18" charset="0"/>
                <a:ea typeface="黑体" panose="02010609060101010101" charset="-122"/>
              </a:rPr>
              <a:t> - 16 . ③  </a:t>
            </a:r>
            <a:endParaRPr lang="en-US" altLang="zh-CN" sz="2400" b="1" dirty="0">
              <a:solidFill>
                <a:srgbClr val="FF0000"/>
              </a:solidFill>
              <a:latin typeface="Times New Roman" panose="02020603050405020304" pitchFamily="18" charset="0"/>
              <a:ea typeface="黑体" panose="02010609060101010101" charset="-122"/>
            </a:endParaRPr>
          </a:p>
        </p:txBody>
      </p:sp>
      <p:sp>
        <p:nvSpPr>
          <p:cNvPr id="22" name="矩形 157724"/>
          <p:cNvSpPr/>
          <p:nvPr/>
        </p:nvSpPr>
        <p:spPr>
          <a:xfrm>
            <a:off x="723222" y="3057737"/>
            <a:ext cx="3523104" cy="43370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effectLst>
                  <a:outerShdw blurRad="38100" dist="38100" dir="2700000">
                    <a:srgbClr val="FFFFFF"/>
                  </a:outerShdw>
                </a:effectLst>
                <a:latin typeface="宋体" panose="02010600030101010101" pitchFamily="2" charset="-122"/>
                <a:ea typeface="宋体" panose="02010600030101010101" pitchFamily="2" charset="-122"/>
              </a:rPr>
              <a:t> </a:t>
            </a:r>
            <a:r>
              <a:rPr lang="zh-CN" altLang="en-US" sz="2400" b="1" dirty="0">
                <a:solidFill>
                  <a:srgbClr val="FF0000"/>
                </a:solidFill>
                <a:latin typeface="Times New Roman" panose="02020603050405020304" pitchFamily="18" charset="0"/>
                <a:ea typeface="黑体" panose="02010609060101010101" charset="-122"/>
              </a:rPr>
              <a:t>解这个方程，得 </a:t>
            </a:r>
            <a:r>
              <a:rPr lang="en-US" altLang="zh-CN" sz="2400" b="1" i="1" dirty="0">
                <a:solidFill>
                  <a:srgbClr val="FF0000"/>
                </a:solidFill>
                <a:latin typeface="Times New Roman" panose="02020603050405020304" pitchFamily="18" charset="0"/>
                <a:ea typeface="黑体" panose="02010609060101010101" charset="-122"/>
              </a:rPr>
              <a:t>x </a:t>
            </a:r>
            <a:r>
              <a:rPr lang="zh-CN" altLang="en-US" sz="2400" b="1" dirty="0">
                <a:solidFill>
                  <a:srgbClr val="FF0000"/>
                </a:solidFill>
                <a:latin typeface="Times New Roman" panose="02020603050405020304" pitchFamily="18" charset="0"/>
                <a:ea typeface="黑体" panose="02010609060101010101" charset="-122"/>
              </a:rPr>
              <a:t>=</a:t>
            </a:r>
            <a:r>
              <a:rPr lang="en-US" altLang="zh-CN" sz="2400" b="1" dirty="0">
                <a:solidFill>
                  <a:srgbClr val="FF0000"/>
                </a:solidFill>
                <a:latin typeface="Times New Roman" panose="02020603050405020304" pitchFamily="18" charset="0"/>
                <a:ea typeface="黑体" panose="02010609060101010101" charset="-122"/>
              </a:rPr>
              <a:t> 11</a:t>
            </a:r>
            <a:r>
              <a:rPr lang="zh-CN" altLang="en-US" sz="2400" b="1" dirty="0">
                <a:solidFill>
                  <a:srgbClr val="FF0000"/>
                </a:solidFill>
                <a:latin typeface="Times New Roman" panose="02020603050405020304" pitchFamily="18" charset="0"/>
                <a:ea typeface="黑体" panose="02010609060101010101" charset="-122"/>
              </a:rPr>
              <a:t>. </a:t>
            </a:r>
            <a:r>
              <a:rPr lang="en-US" altLang="zh-CN" sz="700" b="1" dirty="0">
                <a:solidFill>
                  <a:srgbClr val="FF0000"/>
                </a:solidFill>
                <a:effectLst>
                  <a:outerShdw blurRad="38100" dist="38100" dir="2700000">
                    <a:srgbClr val="FFFFFF"/>
                  </a:outerShdw>
                </a:effectLst>
                <a:latin typeface="Garamond" panose="02020404030301010803" pitchFamily="18" charset="0"/>
                <a:ea typeface="宋体" panose="02010600030101010101" pitchFamily="2" charset="-122"/>
              </a:rPr>
              <a:t>              </a:t>
            </a:r>
            <a:endParaRPr lang="en-US" altLang="zh-CN" sz="700" b="1" dirty="0">
              <a:solidFill>
                <a:srgbClr val="FF0000"/>
              </a:solidFill>
              <a:effectLst>
                <a:outerShdw blurRad="38100" dist="38100" dir="2700000">
                  <a:srgbClr val="FFFFFF"/>
                </a:outerShdw>
              </a:effectLst>
              <a:latin typeface="Garamond" panose="02020404030301010803" pitchFamily="18"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9" grpId="0"/>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28961" y="411510"/>
            <a:ext cx="3090624" cy="994410"/>
            <a:chOff x="1388155" y="1007894"/>
            <a:chExt cx="3090624" cy="994410"/>
          </a:xfrm>
        </p:grpSpPr>
        <p:grpSp>
          <p:nvGrpSpPr>
            <p:cNvPr id="3" name="组合 2"/>
            <p:cNvGrpSpPr/>
            <p:nvPr/>
          </p:nvGrpSpPr>
          <p:grpSpPr>
            <a:xfrm>
              <a:off x="1388155" y="1007894"/>
              <a:ext cx="2434590" cy="994410"/>
              <a:chOff x="1732" y="1997"/>
              <a:chExt cx="3834" cy="1566"/>
            </a:xfrm>
          </p:grpSpPr>
          <p:sp>
            <p:nvSpPr>
              <p:cNvPr id="6" name="Text Box 7"/>
              <p:cNvSpPr txBox="1"/>
              <p:nvPr/>
            </p:nvSpPr>
            <p:spPr>
              <a:xfrm>
                <a:off x="2135" y="1997"/>
                <a:ext cx="3431" cy="763"/>
              </a:xfrm>
              <a:prstGeom prst="rect">
                <a:avLst/>
              </a:prstGeom>
              <a:noFill/>
              <a:ln w="9525">
                <a:noFill/>
              </a:ln>
              <a:effectLst>
                <a:outerShdw dist="35921" dir="2699999" sy="50000" kx="2115845" algn="bl" rotWithShape="0">
                  <a:srgbClr val="C0C0C0">
                    <a:alpha val="78999"/>
                  </a:srgbClr>
                </a:outerShdw>
              </a:effectLst>
            </p:spPr>
            <p:txBody>
              <a:bodyPr wrap="square" anchor="t" anchorCtr="0">
                <a:noAutofit/>
              </a:bodyPr>
              <a:lstStyle/>
              <a:p>
                <a:pPr algn="ctr" defTabSz="914400"/>
                <a:r>
                  <a:rPr lang="en-US" altLang="zh-CN" sz="2800" b="1" dirty="0">
                    <a:solidFill>
                      <a:schemeClr val="tx1"/>
                    </a:solidFill>
                    <a:latin typeface="Times New Roman" panose="02020603050405020304" pitchFamily="18" charset="0"/>
                    <a:ea typeface="黑体" panose="02010609060101010101" charset="-122"/>
                  </a:rPr>
                  <a:t>3</a:t>
                </a:r>
                <a:r>
                  <a:rPr lang="zh-CN" altLang="en-US" sz="2800" b="1" i="1" dirty="0">
                    <a:solidFill>
                      <a:schemeClr val="tx1"/>
                    </a:solidFill>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-5</a:t>
                </a:r>
                <a:r>
                  <a:rPr lang="zh-CN" altLang="en-US" sz="2800" b="1" i="1" dirty="0">
                    <a:solidFill>
                      <a:schemeClr val="tx1"/>
                    </a:solidFill>
                    <a:latin typeface="Times New Roman" panose="02020603050405020304" pitchFamily="18" charset="0"/>
                    <a:ea typeface="黑体" panose="02010609060101010101" charset="-122"/>
                  </a:rPr>
                  <a:t>y</a:t>
                </a:r>
                <a:r>
                  <a:rPr lang="en-US" altLang="zh-CN" sz="2800" b="1" i="1" dirty="0">
                    <a:solidFill>
                      <a:schemeClr val="tx1"/>
                    </a:solidFill>
                    <a:latin typeface="Times New Roman" panose="02020603050405020304" pitchFamily="18" charset="0"/>
                    <a:ea typeface="黑体" panose="02010609060101010101" charset="-122"/>
                  </a:rPr>
                  <a:t> </a:t>
                </a:r>
                <a:r>
                  <a:rPr lang="zh-CN" altLang="en-US" sz="2800" b="1" dirty="0">
                    <a:solidFill>
                      <a:schemeClr val="tx1"/>
                    </a:solidFill>
                    <a:latin typeface="Times New Roman" panose="02020603050405020304" pitchFamily="18" charset="0"/>
                    <a:ea typeface="黑体" panose="02010609060101010101" charset="-122"/>
                  </a:rPr>
                  <a:t>=</a:t>
                </a:r>
                <a:r>
                  <a:rPr lang="en-US" altLang="zh-CN" sz="2800" b="1" dirty="0">
                    <a:solidFill>
                      <a:schemeClr val="tx1"/>
                    </a:solidFill>
                    <a:latin typeface="Times New Roman" panose="02020603050405020304" pitchFamily="18" charset="0"/>
                    <a:ea typeface="黑体" panose="02010609060101010101" charset="-122"/>
                  </a:rPr>
                  <a:t> 3</a:t>
                </a:r>
                <a:r>
                  <a:rPr lang="zh-CN" altLang="en-US" sz="2800" b="1" dirty="0">
                    <a:solidFill>
                      <a:schemeClr val="tx1"/>
                    </a:solidFill>
                    <a:latin typeface="Times New Roman" panose="02020603050405020304" pitchFamily="18" charset="0"/>
                    <a:ea typeface="黑体" panose="02010609060101010101" charset="-122"/>
                  </a:rPr>
                  <a:t>，</a:t>
                </a:r>
                <a:endParaRPr lang="zh-CN" altLang="en-US" sz="2800" b="1" dirty="0">
                  <a:solidFill>
                    <a:schemeClr val="tx1"/>
                  </a:solidFill>
                  <a:latin typeface="Times New Roman" panose="02020603050405020304" pitchFamily="18" charset="0"/>
                  <a:ea typeface="黑体" panose="02010609060101010101" charset="-122"/>
                </a:endParaRPr>
              </a:p>
            </p:txBody>
          </p:sp>
          <p:sp>
            <p:nvSpPr>
              <p:cNvPr id="7" name="Text Box 8"/>
              <p:cNvSpPr txBox="1"/>
              <p:nvPr/>
            </p:nvSpPr>
            <p:spPr>
              <a:xfrm>
                <a:off x="1732" y="2739"/>
                <a:ext cx="3735" cy="824"/>
              </a:xfrm>
              <a:prstGeom prst="rect">
                <a:avLst/>
              </a:prstGeom>
              <a:noFill/>
              <a:ln w="9525">
                <a:noFill/>
              </a:ln>
              <a:effectLst>
                <a:outerShdw dist="35921" dir="2699999" sy="50000" kx="2115845" algn="bl" rotWithShape="0">
                  <a:srgbClr val="C0C0C0">
                    <a:alpha val="78999"/>
                  </a:srgbClr>
                </a:outerShdw>
              </a:effectLst>
            </p:spPr>
            <p:txBody>
              <a:bodyPr wrap="square" anchor="t" anchorCtr="0">
                <a:spAutoFit/>
              </a:bodyPr>
              <a:lstStyle/>
              <a:p>
                <a:pPr algn="ctr" defTabSz="914400"/>
                <a:r>
                  <a:rPr lang="en-US" altLang="zh-CN" sz="2800" b="1" dirty="0">
                    <a:solidFill>
                      <a:schemeClr val="tx1"/>
                    </a:solidFill>
                    <a:latin typeface="Times New Roman" panose="02020603050405020304" pitchFamily="18" charset="0"/>
                    <a:ea typeface="黑体" panose="02010609060101010101" charset="-122"/>
                  </a:rPr>
                  <a:t>2</a:t>
                </a:r>
                <a:r>
                  <a:rPr lang="zh-CN" altLang="en-US" sz="2800" b="1" i="1" dirty="0">
                    <a:solidFill>
                      <a:schemeClr val="tx1"/>
                    </a:solidFill>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a:t>
                </a:r>
                <a:r>
                  <a:rPr lang="zh-CN" altLang="en-US" sz="2800" b="1" i="1" dirty="0">
                    <a:solidFill>
                      <a:schemeClr val="tx1"/>
                    </a:solidFill>
                    <a:latin typeface="Times New Roman" panose="02020603050405020304" pitchFamily="18" charset="0"/>
                    <a:ea typeface="黑体" panose="02010609060101010101" charset="-122"/>
                  </a:rPr>
                  <a:t>y</a:t>
                </a:r>
                <a:r>
                  <a:rPr lang="en-US" altLang="zh-CN" sz="2800" b="1" i="1" dirty="0">
                    <a:solidFill>
                      <a:schemeClr val="tx1"/>
                    </a:solidFill>
                    <a:latin typeface="Times New Roman" panose="02020603050405020304" pitchFamily="18" charset="0"/>
                    <a:ea typeface="黑体" panose="02010609060101010101" charset="-122"/>
                  </a:rPr>
                  <a:t> </a:t>
                </a:r>
                <a:r>
                  <a:rPr lang="zh-CN" altLang="en-US" sz="2800" b="1" dirty="0">
                    <a:solidFill>
                      <a:schemeClr val="tx1"/>
                    </a:solidFill>
                    <a:latin typeface="Times New Roman" panose="02020603050405020304" pitchFamily="18" charset="0"/>
                    <a:ea typeface="黑体" panose="02010609060101010101" charset="-122"/>
                  </a:rPr>
                  <a:t>=</a:t>
                </a:r>
                <a:r>
                  <a:rPr lang="en-US" altLang="zh-CN" sz="2800" b="1" dirty="0">
                    <a:solidFill>
                      <a:schemeClr val="tx1"/>
                    </a:solidFill>
                    <a:latin typeface="Times New Roman" panose="02020603050405020304" pitchFamily="18" charset="0"/>
                    <a:ea typeface="黑体" panose="02010609060101010101" charset="-122"/>
                  </a:rPr>
                  <a:t> 16.</a:t>
                </a:r>
                <a:endParaRPr lang="en-US" altLang="zh-CN" sz="2800" b="1" dirty="0">
                  <a:solidFill>
                    <a:schemeClr val="tx1"/>
                  </a:solidFill>
                  <a:latin typeface="Times New Roman" panose="02020603050405020304" pitchFamily="18" charset="0"/>
                  <a:ea typeface="黑体" panose="02010609060101010101" charset="-122"/>
                </a:endParaRPr>
              </a:p>
            </p:txBody>
          </p:sp>
          <p:sp>
            <p:nvSpPr>
              <p:cNvPr id="8" name="左大括号 1"/>
              <p:cNvSpPr/>
              <p:nvPr/>
            </p:nvSpPr>
            <p:spPr>
              <a:xfrm>
                <a:off x="1936" y="2166"/>
                <a:ext cx="178" cy="1124"/>
              </a:xfrm>
              <a:prstGeom prst="leftBrace">
                <a:avLst>
                  <a:gd name="adj1" fmla="val 45932"/>
                  <a:gd name="adj2" fmla="val 50000"/>
                </a:avLst>
              </a:prstGeom>
              <a:noFill/>
              <a:ln w="19050" cap="flat" cmpd="sng">
                <a:solidFill>
                  <a:schemeClr val="tx1"/>
                </a:solidFill>
                <a:prstDash val="solid"/>
                <a:bevel/>
                <a:headEnd type="none" w="med" len="med"/>
                <a:tailEnd type="none" w="med" len="med"/>
              </a:ln>
            </p:spPr>
            <p:txBody>
              <a:bodyPr wrap="square" anchor="t" anchorCtr="0"/>
              <a:lstStyle/>
              <a:p>
                <a:pPr defTabSz="914400"/>
                <a:endParaRPr lang="zh-CN" altLang="en-US" sz="2800" b="1" dirty="0">
                  <a:solidFill>
                    <a:srgbClr val="FF0000"/>
                  </a:solidFill>
                  <a:latin typeface="Arial" panose="020B0604020202020204" pitchFamily="34" charset="0"/>
                  <a:ea typeface="宋体" panose="02010600030101010101" pitchFamily="2" charset="-122"/>
                </a:endParaRPr>
              </a:p>
            </p:txBody>
          </p:sp>
        </p:grpSp>
        <p:sp>
          <p:nvSpPr>
            <p:cNvPr id="4" name="文本框 3"/>
            <p:cNvSpPr txBox="1"/>
            <p:nvPr/>
          </p:nvSpPr>
          <p:spPr>
            <a:xfrm>
              <a:off x="3947218" y="1031007"/>
              <a:ext cx="504056" cy="461665"/>
            </a:xfrm>
            <a:prstGeom prst="rect">
              <a:avLst/>
            </a:prstGeom>
            <a:noFill/>
          </p:spPr>
          <p:txBody>
            <a:bodyPr wrap="square" rtlCol="0">
              <a:spAutoFit/>
            </a:bodyPr>
            <a:lstStyle/>
            <a:p>
              <a:r>
                <a:rPr lang="zh-CN" altLang="en-US" sz="2400" b="1" dirty="0"/>
                <a:t>①</a:t>
              </a:r>
              <a:endParaRPr lang="zh-CN" altLang="en-US" sz="2400" b="1" dirty="0"/>
            </a:p>
          </p:txBody>
        </p:sp>
        <p:sp>
          <p:nvSpPr>
            <p:cNvPr id="5" name="文本框 4"/>
            <p:cNvSpPr txBox="1"/>
            <p:nvPr/>
          </p:nvSpPr>
          <p:spPr>
            <a:xfrm>
              <a:off x="3974723" y="1499776"/>
              <a:ext cx="504056" cy="461665"/>
            </a:xfrm>
            <a:prstGeom prst="rect">
              <a:avLst/>
            </a:prstGeom>
            <a:noFill/>
          </p:spPr>
          <p:txBody>
            <a:bodyPr wrap="square" rtlCol="0">
              <a:spAutoFit/>
            </a:bodyPr>
            <a:lstStyle/>
            <a:p>
              <a:r>
                <a:rPr lang="zh-CN" altLang="en-US" sz="2400" b="1" dirty="0"/>
                <a:t>②</a:t>
              </a:r>
              <a:endParaRPr lang="zh-CN" altLang="en-US" sz="2400" b="1" dirty="0"/>
            </a:p>
          </p:txBody>
        </p:sp>
      </p:grpSp>
      <p:sp>
        <p:nvSpPr>
          <p:cNvPr id="10" name="文本框 9"/>
          <p:cNvSpPr txBox="1"/>
          <p:nvPr/>
        </p:nvSpPr>
        <p:spPr>
          <a:xfrm>
            <a:off x="323528" y="1405920"/>
            <a:ext cx="8216904" cy="461665"/>
          </a:xfrm>
          <a:prstGeom prst="rect">
            <a:avLst/>
          </a:prstGeom>
          <a:noFill/>
        </p:spPr>
        <p:txBody>
          <a:bodyPr wrap="square">
            <a:spAutoFit/>
          </a:bodyPr>
          <a:lstStyle/>
          <a:p>
            <a:r>
              <a:rPr lang="zh-CN" altLang="en-US" sz="2400" b="1" dirty="0">
                <a:solidFill>
                  <a:schemeClr val="accent5">
                    <a:lumMod val="75000"/>
                  </a:schemeClr>
                </a:solidFill>
                <a:latin typeface="+mj-lt"/>
                <a:ea typeface="+mj-ea"/>
              </a:rPr>
              <a:t>思考:</a:t>
            </a:r>
            <a:r>
              <a:rPr lang="zh-CN" altLang="en-US" sz="2400" b="1" dirty="0">
                <a:latin typeface="+mj-lt"/>
                <a:ea typeface="+mj-ea"/>
              </a:rPr>
              <a:t>怎么在二元一次方程组中</a:t>
            </a:r>
            <a:r>
              <a:rPr lang="zh-CN" altLang="en-US" sz="2400" b="1" dirty="0">
                <a:solidFill>
                  <a:srgbClr val="C00000"/>
                </a:solidFill>
                <a:latin typeface="+mj-lt"/>
                <a:ea typeface="+mj-ea"/>
              </a:rPr>
              <a:t>选择合适</a:t>
            </a:r>
            <a:r>
              <a:rPr lang="zh-CN" altLang="en-US" sz="2400" b="1" dirty="0">
                <a:latin typeface="+mj-lt"/>
                <a:ea typeface="+mj-ea"/>
              </a:rPr>
              <a:t>的方程</a:t>
            </a:r>
            <a:r>
              <a:rPr lang="zh-CN" altLang="en-US" sz="2400" b="1" dirty="0">
                <a:solidFill>
                  <a:srgbClr val="C00000"/>
                </a:solidFill>
                <a:latin typeface="+mj-lt"/>
                <a:ea typeface="+mj-ea"/>
              </a:rPr>
              <a:t>进行变形</a:t>
            </a:r>
            <a:r>
              <a:rPr lang="zh-CN" altLang="en-US" sz="2400" b="1" dirty="0">
                <a:latin typeface="+mj-lt"/>
                <a:ea typeface="+mj-ea"/>
              </a:rPr>
              <a:t>呢?</a:t>
            </a:r>
            <a:endParaRPr lang="zh-CN" altLang="en-US" sz="2400" b="1" dirty="0">
              <a:latin typeface="+mj-lt"/>
              <a:ea typeface="+mj-ea"/>
            </a:endParaRPr>
          </a:p>
        </p:txBody>
      </p:sp>
      <p:grpSp>
        <p:nvGrpSpPr>
          <p:cNvPr id="22" name="组合 21"/>
          <p:cNvGrpSpPr/>
          <p:nvPr/>
        </p:nvGrpSpPr>
        <p:grpSpPr>
          <a:xfrm>
            <a:off x="254537" y="1843721"/>
            <a:ext cx="8875641" cy="3044874"/>
            <a:chOff x="254537" y="1843721"/>
            <a:chExt cx="8875641" cy="3044874"/>
          </a:xfrm>
        </p:grpSpPr>
        <p:grpSp>
          <p:nvGrpSpPr>
            <p:cNvPr id="16" name="组合 15"/>
            <p:cNvGrpSpPr/>
            <p:nvPr/>
          </p:nvGrpSpPr>
          <p:grpSpPr>
            <a:xfrm>
              <a:off x="492234" y="1843721"/>
              <a:ext cx="8216904" cy="3044874"/>
              <a:chOff x="323528" y="1867585"/>
              <a:chExt cx="8216904" cy="3044874"/>
            </a:xfrm>
          </p:grpSpPr>
          <p:cxnSp>
            <p:nvCxnSpPr>
              <p:cNvPr id="12" name="直接连接符 11"/>
              <p:cNvCxnSpPr/>
              <p:nvPr/>
            </p:nvCxnSpPr>
            <p:spPr>
              <a:xfrm>
                <a:off x="323528" y="3291830"/>
                <a:ext cx="821690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4355976" y="1867585"/>
                <a:ext cx="0" cy="304487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7" name="文本框 16"/>
            <p:cNvSpPr txBox="1"/>
            <p:nvPr/>
          </p:nvSpPr>
          <p:spPr>
            <a:xfrm>
              <a:off x="323528" y="1867585"/>
              <a:ext cx="4536505" cy="1346331"/>
            </a:xfrm>
            <a:prstGeom prst="rect">
              <a:avLst/>
            </a:prstGeom>
            <a:noFill/>
          </p:spPr>
          <p:txBody>
            <a:bodyPr wrap="square" rtlCol="0">
              <a:spAutoFit/>
            </a:bodyPr>
            <a:lstStyle/>
            <a:p>
              <a:pPr>
                <a:lnSpc>
                  <a:spcPct val="200000"/>
                </a:lnSpc>
              </a:pPr>
              <a:r>
                <a:rPr lang="zh-CN" altLang="en-US" sz="2200" b="1" dirty="0"/>
                <a:t>解</a:t>
              </a:r>
              <a:r>
                <a:rPr lang="en-US" altLang="zh-CN" sz="2200" b="1" dirty="0"/>
                <a:t>:</a:t>
              </a:r>
              <a:r>
                <a:rPr lang="zh-CN" altLang="en-US" sz="2200" b="1" dirty="0"/>
                <a:t>由</a:t>
              </a:r>
              <a:r>
                <a:rPr lang="en-US" altLang="zh-CN" sz="2200" b="1" dirty="0"/>
                <a:t>______</a:t>
              </a:r>
              <a:r>
                <a:rPr lang="zh-CN" altLang="en-US" sz="2200" b="1" dirty="0"/>
                <a:t>得</a:t>
              </a:r>
              <a:r>
                <a:rPr lang="en-US" altLang="zh-CN" sz="2200" b="1" dirty="0"/>
                <a:t>_______________</a:t>
              </a:r>
              <a:r>
                <a:rPr lang="zh-CN" altLang="en-US" sz="2200" b="1" dirty="0"/>
                <a:t>，</a:t>
              </a:r>
              <a:endParaRPr lang="en-US" altLang="zh-CN" sz="2200" b="1" dirty="0"/>
            </a:p>
            <a:p>
              <a:pPr>
                <a:lnSpc>
                  <a:spcPct val="200000"/>
                </a:lnSpc>
              </a:pPr>
              <a:r>
                <a:rPr lang="zh-CN" altLang="en-US" sz="2200" b="1" dirty="0"/>
                <a:t>将③代入</a:t>
              </a:r>
              <a:r>
                <a:rPr lang="en-US" altLang="zh-CN" sz="2200" b="1" dirty="0"/>
                <a:t>_______</a:t>
              </a:r>
              <a:r>
                <a:rPr lang="zh-CN" altLang="en-US" sz="2200" b="1" dirty="0"/>
                <a:t>，消去</a:t>
              </a:r>
              <a:r>
                <a:rPr lang="en-US" altLang="zh-CN" sz="2200" b="1" dirty="0"/>
                <a:t>______.</a:t>
              </a:r>
              <a:endParaRPr lang="zh-CN" altLang="en-US" sz="2200" b="1" dirty="0"/>
            </a:p>
          </p:txBody>
        </p:sp>
        <p:sp>
          <p:nvSpPr>
            <p:cNvPr id="19" name="文本框 18"/>
            <p:cNvSpPr txBox="1"/>
            <p:nvPr/>
          </p:nvSpPr>
          <p:spPr>
            <a:xfrm>
              <a:off x="4593673" y="1874689"/>
              <a:ext cx="4536505" cy="1346331"/>
            </a:xfrm>
            <a:prstGeom prst="rect">
              <a:avLst/>
            </a:prstGeom>
            <a:noFill/>
          </p:spPr>
          <p:txBody>
            <a:bodyPr wrap="square" rtlCol="0">
              <a:spAutoFit/>
            </a:bodyPr>
            <a:lstStyle/>
            <a:p>
              <a:pPr>
                <a:lnSpc>
                  <a:spcPct val="200000"/>
                </a:lnSpc>
              </a:pPr>
              <a:r>
                <a:rPr lang="zh-CN" altLang="en-US" sz="2200" b="1" dirty="0"/>
                <a:t>解</a:t>
              </a:r>
              <a:r>
                <a:rPr lang="en-US" altLang="zh-CN" sz="2200" b="1" dirty="0"/>
                <a:t>:</a:t>
              </a:r>
              <a:r>
                <a:rPr lang="zh-CN" altLang="en-US" sz="2200" b="1" dirty="0"/>
                <a:t>由</a:t>
              </a:r>
              <a:r>
                <a:rPr lang="en-US" altLang="zh-CN" sz="2200" b="1" dirty="0"/>
                <a:t>______</a:t>
              </a:r>
              <a:r>
                <a:rPr lang="zh-CN" altLang="en-US" sz="2200" b="1" dirty="0"/>
                <a:t>得</a:t>
              </a:r>
              <a:r>
                <a:rPr lang="en-US" altLang="zh-CN" sz="2200" b="1" dirty="0"/>
                <a:t>_______________</a:t>
              </a:r>
              <a:r>
                <a:rPr lang="zh-CN" altLang="en-US" sz="2200" b="1" dirty="0"/>
                <a:t>，</a:t>
              </a:r>
              <a:endParaRPr lang="en-US" altLang="zh-CN" sz="2200" b="1" dirty="0"/>
            </a:p>
            <a:p>
              <a:pPr>
                <a:lnSpc>
                  <a:spcPct val="200000"/>
                </a:lnSpc>
              </a:pPr>
              <a:r>
                <a:rPr lang="zh-CN" altLang="en-US" sz="2200" b="1" dirty="0"/>
                <a:t>将③代入</a:t>
              </a:r>
              <a:r>
                <a:rPr lang="en-US" altLang="zh-CN" sz="2200" b="1" dirty="0"/>
                <a:t>_______</a:t>
              </a:r>
              <a:r>
                <a:rPr lang="zh-CN" altLang="en-US" sz="2200" b="1" dirty="0"/>
                <a:t>，消去</a:t>
              </a:r>
              <a:r>
                <a:rPr lang="en-US" altLang="zh-CN" sz="2200" b="1" dirty="0"/>
                <a:t>______.</a:t>
              </a:r>
              <a:endParaRPr lang="zh-CN" altLang="en-US" sz="2200" b="1" dirty="0"/>
            </a:p>
          </p:txBody>
        </p:sp>
        <p:sp>
          <p:nvSpPr>
            <p:cNvPr id="20" name="文本框 19"/>
            <p:cNvSpPr txBox="1"/>
            <p:nvPr/>
          </p:nvSpPr>
          <p:spPr>
            <a:xfrm>
              <a:off x="254537" y="3276052"/>
              <a:ext cx="4536505" cy="1346331"/>
            </a:xfrm>
            <a:prstGeom prst="rect">
              <a:avLst/>
            </a:prstGeom>
            <a:noFill/>
          </p:spPr>
          <p:txBody>
            <a:bodyPr wrap="square" rtlCol="0">
              <a:spAutoFit/>
            </a:bodyPr>
            <a:lstStyle/>
            <a:p>
              <a:pPr>
                <a:lnSpc>
                  <a:spcPct val="200000"/>
                </a:lnSpc>
              </a:pPr>
              <a:r>
                <a:rPr lang="zh-CN" altLang="en-US" sz="2200" b="1" dirty="0"/>
                <a:t>解</a:t>
              </a:r>
              <a:r>
                <a:rPr lang="en-US" altLang="zh-CN" sz="2200" b="1" dirty="0"/>
                <a:t>:</a:t>
              </a:r>
              <a:r>
                <a:rPr lang="zh-CN" altLang="en-US" sz="2200" b="1" dirty="0"/>
                <a:t>由</a:t>
              </a:r>
              <a:r>
                <a:rPr lang="en-US" altLang="zh-CN" sz="2200" b="1" dirty="0"/>
                <a:t>______</a:t>
              </a:r>
              <a:r>
                <a:rPr lang="zh-CN" altLang="en-US" sz="2200" b="1" dirty="0"/>
                <a:t>得</a:t>
              </a:r>
              <a:r>
                <a:rPr lang="en-US" altLang="zh-CN" sz="2200" b="1" dirty="0"/>
                <a:t>_______________</a:t>
              </a:r>
              <a:r>
                <a:rPr lang="zh-CN" altLang="en-US" sz="2200" b="1" dirty="0"/>
                <a:t>，</a:t>
              </a:r>
              <a:endParaRPr lang="en-US" altLang="zh-CN" sz="2200" b="1" dirty="0"/>
            </a:p>
            <a:p>
              <a:pPr>
                <a:lnSpc>
                  <a:spcPct val="200000"/>
                </a:lnSpc>
              </a:pPr>
              <a:r>
                <a:rPr lang="zh-CN" altLang="en-US" sz="2200" b="1" dirty="0"/>
                <a:t>将③代入</a:t>
              </a:r>
              <a:r>
                <a:rPr lang="en-US" altLang="zh-CN" sz="2200" b="1" dirty="0"/>
                <a:t>_______</a:t>
              </a:r>
              <a:r>
                <a:rPr lang="zh-CN" altLang="en-US" sz="2200" b="1" dirty="0"/>
                <a:t>，消去</a:t>
              </a:r>
              <a:r>
                <a:rPr lang="en-US" altLang="zh-CN" sz="2200" b="1" dirty="0"/>
                <a:t>______.</a:t>
              </a:r>
              <a:endParaRPr lang="zh-CN" altLang="en-US" sz="2200" b="1" dirty="0"/>
            </a:p>
          </p:txBody>
        </p:sp>
        <p:sp>
          <p:nvSpPr>
            <p:cNvPr id="21" name="文本框 20"/>
            <p:cNvSpPr txBox="1"/>
            <p:nvPr/>
          </p:nvSpPr>
          <p:spPr>
            <a:xfrm>
              <a:off x="4524682" y="3283156"/>
              <a:ext cx="4536505" cy="1346331"/>
            </a:xfrm>
            <a:prstGeom prst="rect">
              <a:avLst/>
            </a:prstGeom>
            <a:noFill/>
          </p:spPr>
          <p:txBody>
            <a:bodyPr wrap="square" rtlCol="0">
              <a:spAutoFit/>
            </a:bodyPr>
            <a:lstStyle/>
            <a:p>
              <a:pPr>
                <a:lnSpc>
                  <a:spcPct val="200000"/>
                </a:lnSpc>
              </a:pPr>
              <a:r>
                <a:rPr lang="zh-CN" altLang="en-US" sz="2200" b="1" dirty="0"/>
                <a:t>解</a:t>
              </a:r>
              <a:r>
                <a:rPr lang="en-US" altLang="zh-CN" sz="2200" b="1" dirty="0"/>
                <a:t>:</a:t>
              </a:r>
              <a:r>
                <a:rPr lang="zh-CN" altLang="en-US" sz="2200" b="1" dirty="0"/>
                <a:t>由</a:t>
              </a:r>
              <a:r>
                <a:rPr lang="en-US" altLang="zh-CN" sz="2200" b="1" dirty="0"/>
                <a:t>______</a:t>
              </a:r>
              <a:r>
                <a:rPr lang="zh-CN" altLang="en-US" sz="2200" b="1" dirty="0"/>
                <a:t>得</a:t>
              </a:r>
              <a:r>
                <a:rPr lang="en-US" altLang="zh-CN" sz="2200" b="1" dirty="0"/>
                <a:t>_______________</a:t>
              </a:r>
              <a:r>
                <a:rPr lang="zh-CN" altLang="en-US" sz="2200" b="1" dirty="0"/>
                <a:t>，</a:t>
              </a:r>
              <a:endParaRPr lang="en-US" altLang="zh-CN" sz="2200" b="1" dirty="0"/>
            </a:p>
            <a:p>
              <a:pPr>
                <a:lnSpc>
                  <a:spcPct val="200000"/>
                </a:lnSpc>
              </a:pPr>
              <a:r>
                <a:rPr lang="zh-CN" altLang="en-US" sz="2200" b="1" dirty="0"/>
                <a:t>将③代入</a:t>
              </a:r>
              <a:r>
                <a:rPr lang="en-US" altLang="zh-CN" sz="2200" b="1" dirty="0"/>
                <a:t>_______</a:t>
              </a:r>
              <a:r>
                <a:rPr lang="zh-CN" altLang="en-US" sz="2200" b="1" dirty="0"/>
                <a:t>，消去</a:t>
              </a:r>
              <a:r>
                <a:rPr lang="en-US" altLang="zh-CN" sz="2200" b="1" dirty="0"/>
                <a:t>______.</a:t>
              </a:r>
              <a:endParaRPr lang="zh-CN" altLang="en-US" sz="2200" b="1" dirty="0"/>
            </a:p>
          </p:txBody>
        </p:sp>
      </p:grpSp>
      <p:sp>
        <p:nvSpPr>
          <p:cNvPr id="23" name="文本框 22"/>
          <p:cNvSpPr txBox="1"/>
          <p:nvPr/>
        </p:nvSpPr>
        <p:spPr>
          <a:xfrm>
            <a:off x="1187624" y="2022520"/>
            <a:ext cx="576064" cy="461665"/>
          </a:xfrm>
          <a:prstGeom prst="rect">
            <a:avLst/>
          </a:prstGeom>
          <a:noFill/>
        </p:spPr>
        <p:txBody>
          <a:bodyPr wrap="square" rtlCol="0">
            <a:spAutoFit/>
          </a:bodyPr>
          <a:lstStyle/>
          <a:p>
            <a:r>
              <a:rPr lang="zh-CN" altLang="en-US" sz="2400" b="1" dirty="0">
                <a:solidFill>
                  <a:srgbClr val="FF0000"/>
                </a:solidFill>
              </a:rPr>
              <a:t>①</a:t>
            </a:r>
            <a:endParaRPr lang="zh-CN" altLang="en-US" sz="2400" b="1" dirty="0">
              <a:solidFill>
                <a:srgbClr val="FF0000"/>
              </a:solidFill>
            </a:endParaRPr>
          </a:p>
        </p:txBody>
      </p:sp>
      <mc:AlternateContent xmlns:mc="http://schemas.openxmlformats.org/markup-compatibility/2006">
        <mc:Choice xmlns:a14="http://schemas.microsoft.com/office/drawing/2010/main" Requires="a14">
          <p:sp>
            <p:nvSpPr>
              <p:cNvPr id="24" name="文本框 23"/>
              <p:cNvSpPr txBox="1"/>
              <p:nvPr/>
            </p:nvSpPr>
            <p:spPr>
              <a:xfrm>
                <a:off x="2415016" y="1808338"/>
                <a:ext cx="1787855" cy="693844"/>
              </a:xfrm>
              <a:prstGeom prst="rect">
                <a:avLst/>
              </a:prstGeom>
              <a:noFill/>
            </p:spPr>
            <p:txBody>
              <a:bodyPr wrap="square" rtlCol="0">
                <a:spAutoFit/>
              </a:bodyPr>
              <a:lstStyle/>
              <a:p>
                <a:r>
                  <a:rPr lang="en-US" altLang="zh-CN" sz="2400" b="1" i="1" dirty="0">
                    <a:solidFill>
                      <a:srgbClr val="FF0000"/>
                    </a:solidFill>
                    <a:latin typeface="+mj-lt"/>
                  </a:rPr>
                  <a:t>x</a:t>
                </a:r>
                <a:r>
                  <a:rPr lang="en-US" altLang="zh-CN" sz="2400" b="1" dirty="0">
                    <a:solidFill>
                      <a:srgbClr val="FF0000"/>
                    </a:solidFill>
                    <a:latin typeface="+mj-lt"/>
                  </a:rPr>
                  <a:t>=</a:t>
                </a:r>
                <a14:m>
                  <m:oMath xmlns:m="http://schemas.openxmlformats.org/officeDocument/2006/math">
                    <m:f>
                      <m:fPr>
                        <m:ctrlPr>
                          <a:rPr lang="en-US" altLang="zh-CN" sz="2400" b="1" i="1" dirty="0" smtClean="0">
                            <a:solidFill>
                              <a:srgbClr val="FF0000"/>
                            </a:solidFill>
                            <a:latin typeface="Cambria Math" panose="02040503050406030204" pitchFamily="18" charset="0"/>
                          </a:rPr>
                        </m:ctrlPr>
                      </m:fPr>
                      <m:num>
                        <m:r>
                          <m:rPr>
                            <m:nor/>
                          </m:rPr>
                          <a:rPr lang="en-US" altLang="zh-CN" sz="2400" b="1" i="0" dirty="0" smtClean="0">
                            <a:solidFill>
                              <a:srgbClr val="FF0000"/>
                            </a:solidFill>
                            <a:latin typeface="+mj-lt"/>
                          </a:rPr>
                          <m:t>5</m:t>
                        </m:r>
                        <m:r>
                          <m:rPr>
                            <m:nor/>
                          </m:rPr>
                          <a:rPr lang="en-US" altLang="zh-CN" sz="2400" b="1" i="1" dirty="0">
                            <a:solidFill>
                              <a:srgbClr val="FF0000"/>
                            </a:solidFill>
                            <a:latin typeface="+mj-lt"/>
                          </a:rPr>
                          <m:t>y</m:t>
                        </m:r>
                        <m:r>
                          <m:rPr>
                            <m:nor/>
                          </m:rPr>
                          <a:rPr lang="en-US" altLang="zh-CN" sz="2400" b="1" i="0" dirty="0" smtClean="0">
                            <a:solidFill>
                              <a:srgbClr val="FF0000"/>
                            </a:solidFill>
                            <a:latin typeface="+mj-lt"/>
                          </a:rPr>
                          <m:t>+</m:t>
                        </m:r>
                        <m:r>
                          <m:rPr>
                            <m:nor/>
                          </m:rPr>
                          <a:rPr lang="en-US" altLang="zh-CN" sz="2400" b="1" i="0" dirty="0" smtClean="0">
                            <a:solidFill>
                              <a:srgbClr val="FF0000"/>
                            </a:solidFill>
                            <a:latin typeface="+mj-lt"/>
                          </a:rPr>
                          <m:t>3</m:t>
                        </m:r>
                      </m:num>
                      <m:den>
                        <m:r>
                          <m:rPr>
                            <m:nor/>
                          </m:rPr>
                          <a:rPr lang="en-US" altLang="zh-CN" sz="2400" b="1" i="0" dirty="0" smtClean="0">
                            <a:solidFill>
                              <a:srgbClr val="FF0000"/>
                            </a:solidFill>
                            <a:latin typeface="+mj-lt"/>
                          </a:rPr>
                          <m:t>3</m:t>
                        </m:r>
                      </m:den>
                    </m:f>
                  </m:oMath>
                </a14:m>
                <a:endParaRPr lang="zh-CN" altLang="en-US" sz="2400" b="1" dirty="0">
                  <a:solidFill>
                    <a:srgbClr val="FF0000"/>
                  </a:solidFill>
                  <a:latin typeface="+mj-lt"/>
                </a:endParaRPr>
              </a:p>
            </p:txBody>
          </p:sp>
        </mc:Choice>
        <mc:Fallback>
          <p:sp>
            <p:nvSpPr>
              <p:cNvPr id="24" name="文本框 23"/>
              <p:cNvSpPr txBox="1">
                <a:spLocks noRot="1" noChangeAspect="1" noMove="1" noResize="1" noEditPoints="1" noAdjustHandles="1" noChangeArrowheads="1" noChangeShapeType="1" noTextEdit="1"/>
              </p:cNvSpPr>
              <p:nvPr/>
            </p:nvSpPr>
            <p:spPr>
              <a:xfrm>
                <a:off x="2415016" y="1808338"/>
                <a:ext cx="1787855" cy="693844"/>
              </a:xfrm>
              <a:prstGeom prst="rect">
                <a:avLst/>
              </a:prstGeom>
              <a:blipFill rotWithShape="1">
                <a:blip r:embed="rId1"/>
                <a:stretch>
                  <a:fillRect l="-6" t="-71" r="25" b="41"/>
                </a:stretch>
              </a:blipFill>
            </p:spPr>
            <p:txBody>
              <a:bodyPr/>
              <a:lstStyle/>
              <a:p>
                <a:r>
                  <a:rPr lang="zh-CN" altLang="en-US">
                    <a:noFill/>
                  </a:rPr>
                  <a:t> </a:t>
                </a:r>
              </a:p>
            </p:txBody>
          </p:sp>
        </mc:Fallback>
      </mc:AlternateContent>
      <p:sp>
        <p:nvSpPr>
          <p:cNvPr id="25" name="文本框 24"/>
          <p:cNvSpPr txBox="1"/>
          <p:nvPr/>
        </p:nvSpPr>
        <p:spPr>
          <a:xfrm>
            <a:off x="1763688" y="2659316"/>
            <a:ext cx="576064" cy="461665"/>
          </a:xfrm>
          <a:prstGeom prst="rect">
            <a:avLst/>
          </a:prstGeom>
          <a:noFill/>
        </p:spPr>
        <p:txBody>
          <a:bodyPr wrap="square" rtlCol="0">
            <a:spAutoFit/>
          </a:bodyPr>
          <a:lstStyle/>
          <a:p>
            <a:r>
              <a:rPr lang="zh-CN" altLang="en-US" sz="2400" b="1" dirty="0">
                <a:solidFill>
                  <a:srgbClr val="FF0000"/>
                </a:solidFill>
              </a:rPr>
              <a:t>②</a:t>
            </a:r>
            <a:endParaRPr lang="zh-CN" altLang="en-US" sz="2400" b="1" dirty="0">
              <a:solidFill>
                <a:srgbClr val="FF0000"/>
              </a:solidFill>
            </a:endParaRPr>
          </a:p>
        </p:txBody>
      </p:sp>
      <p:sp>
        <p:nvSpPr>
          <p:cNvPr id="26" name="文本框 25"/>
          <p:cNvSpPr txBox="1"/>
          <p:nvPr/>
        </p:nvSpPr>
        <p:spPr>
          <a:xfrm>
            <a:off x="3582456" y="2673767"/>
            <a:ext cx="576064" cy="461665"/>
          </a:xfrm>
          <a:prstGeom prst="rect">
            <a:avLst/>
          </a:prstGeom>
          <a:noFill/>
        </p:spPr>
        <p:txBody>
          <a:bodyPr wrap="square" rtlCol="0">
            <a:spAutoFit/>
          </a:bodyPr>
          <a:lstStyle/>
          <a:p>
            <a:r>
              <a:rPr lang="en-US" altLang="zh-CN" sz="2400" b="1" i="1" dirty="0">
                <a:solidFill>
                  <a:srgbClr val="FF0000"/>
                </a:solidFill>
                <a:latin typeface="+mj-lt"/>
              </a:rPr>
              <a:t>x</a:t>
            </a:r>
            <a:endParaRPr lang="zh-CN" altLang="en-US" sz="2400" b="1" i="1" dirty="0">
              <a:solidFill>
                <a:srgbClr val="FF0000"/>
              </a:solidFill>
              <a:latin typeface="+mj-lt"/>
            </a:endParaRPr>
          </a:p>
        </p:txBody>
      </p:sp>
      <p:sp>
        <p:nvSpPr>
          <p:cNvPr id="27" name="文本框 26"/>
          <p:cNvSpPr txBox="1"/>
          <p:nvPr/>
        </p:nvSpPr>
        <p:spPr>
          <a:xfrm>
            <a:off x="5379520" y="2022520"/>
            <a:ext cx="576064" cy="461665"/>
          </a:xfrm>
          <a:prstGeom prst="rect">
            <a:avLst/>
          </a:prstGeom>
          <a:noFill/>
        </p:spPr>
        <p:txBody>
          <a:bodyPr wrap="square" rtlCol="0">
            <a:spAutoFit/>
          </a:bodyPr>
          <a:lstStyle/>
          <a:p>
            <a:r>
              <a:rPr lang="zh-CN" altLang="en-US" sz="2400" b="1" dirty="0">
                <a:solidFill>
                  <a:srgbClr val="FF0000"/>
                </a:solidFill>
              </a:rPr>
              <a:t>①</a:t>
            </a:r>
            <a:endParaRPr lang="zh-CN" altLang="en-US" sz="2400" b="1" dirty="0">
              <a:solidFill>
                <a:srgbClr val="FF0000"/>
              </a:solidFill>
            </a:endParaRPr>
          </a:p>
        </p:txBody>
      </p:sp>
      <mc:AlternateContent xmlns:mc="http://schemas.openxmlformats.org/markup-compatibility/2006">
        <mc:Choice xmlns:a14="http://schemas.microsoft.com/office/drawing/2010/main" Requires="a14">
          <p:sp>
            <p:nvSpPr>
              <p:cNvPr id="28" name="文本框 27"/>
              <p:cNvSpPr txBox="1"/>
              <p:nvPr/>
            </p:nvSpPr>
            <p:spPr>
              <a:xfrm>
                <a:off x="6606912" y="1808338"/>
                <a:ext cx="1787855" cy="693844"/>
              </a:xfrm>
              <a:prstGeom prst="rect">
                <a:avLst/>
              </a:prstGeom>
              <a:noFill/>
            </p:spPr>
            <p:txBody>
              <a:bodyPr wrap="square" rtlCol="0">
                <a:spAutoFit/>
              </a:bodyPr>
              <a:lstStyle/>
              <a:p>
                <a:r>
                  <a:rPr lang="en-US" altLang="zh-CN" sz="2400" b="1" i="1" dirty="0">
                    <a:solidFill>
                      <a:srgbClr val="FF0000"/>
                    </a:solidFill>
                    <a:latin typeface="+mj-lt"/>
                  </a:rPr>
                  <a:t>y</a:t>
                </a:r>
                <a:r>
                  <a:rPr lang="en-US" altLang="zh-CN" sz="2400" b="1" dirty="0">
                    <a:solidFill>
                      <a:srgbClr val="FF0000"/>
                    </a:solidFill>
                    <a:latin typeface="+mj-lt"/>
                  </a:rPr>
                  <a:t>=</a:t>
                </a:r>
                <a14:m>
                  <m:oMath xmlns:m="http://schemas.openxmlformats.org/officeDocument/2006/math">
                    <m:f>
                      <m:fPr>
                        <m:ctrlPr>
                          <a:rPr lang="en-US" altLang="zh-CN" sz="2400" b="1" i="1" dirty="0" smtClean="0">
                            <a:solidFill>
                              <a:srgbClr val="FF0000"/>
                            </a:solidFill>
                            <a:latin typeface="Cambria Math" panose="02040503050406030204" pitchFamily="18" charset="0"/>
                          </a:rPr>
                        </m:ctrlPr>
                      </m:fPr>
                      <m:num>
                        <m:r>
                          <m:rPr>
                            <m:nor/>
                          </m:rPr>
                          <a:rPr lang="en-US" altLang="zh-CN" sz="2400" b="1" i="0" dirty="0" smtClean="0">
                            <a:solidFill>
                              <a:srgbClr val="FF0000"/>
                            </a:solidFill>
                            <a:latin typeface="+mj-lt"/>
                          </a:rPr>
                          <m:t>3</m:t>
                        </m:r>
                        <m:r>
                          <m:rPr>
                            <m:nor/>
                          </m:rPr>
                          <a:rPr lang="en-US" altLang="zh-CN" sz="2400" b="1" i="1" dirty="0">
                            <a:solidFill>
                              <a:srgbClr val="FF0000"/>
                            </a:solidFill>
                            <a:latin typeface="+mj-lt"/>
                          </a:rPr>
                          <m:t>x</m:t>
                        </m:r>
                        <m:r>
                          <m:rPr>
                            <m:nor/>
                          </m:rPr>
                          <a:rPr lang="en-US" altLang="zh-CN" sz="2400" b="1" i="0" dirty="0" smtClean="0">
                            <a:solidFill>
                              <a:srgbClr val="FF0000"/>
                            </a:solidFill>
                            <a:latin typeface="+mj-lt"/>
                          </a:rPr>
                          <m:t>−</m:t>
                        </m:r>
                        <m:r>
                          <m:rPr>
                            <m:nor/>
                          </m:rPr>
                          <a:rPr lang="en-US" altLang="zh-CN" sz="2400" b="1" i="0" dirty="0" smtClean="0">
                            <a:solidFill>
                              <a:srgbClr val="FF0000"/>
                            </a:solidFill>
                            <a:latin typeface="+mj-lt"/>
                          </a:rPr>
                          <m:t>3</m:t>
                        </m:r>
                      </m:num>
                      <m:den>
                        <m:r>
                          <m:rPr>
                            <m:nor/>
                          </m:rPr>
                          <a:rPr lang="en-US" altLang="zh-CN" sz="2400" b="1" i="0" dirty="0" smtClean="0">
                            <a:solidFill>
                              <a:srgbClr val="FF0000"/>
                            </a:solidFill>
                            <a:latin typeface="+mj-lt"/>
                          </a:rPr>
                          <m:t>5</m:t>
                        </m:r>
                      </m:den>
                    </m:f>
                  </m:oMath>
                </a14:m>
                <a:endParaRPr lang="zh-CN" altLang="en-US" sz="2400" b="1" dirty="0">
                  <a:solidFill>
                    <a:srgbClr val="FF0000"/>
                  </a:solidFill>
                  <a:latin typeface="+mj-lt"/>
                </a:endParaRPr>
              </a:p>
            </p:txBody>
          </p:sp>
        </mc:Choice>
        <mc:Fallback>
          <p:sp>
            <p:nvSpPr>
              <p:cNvPr id="28" name="文本框 27"/>
              <p:cNvSpPr txBox="1">
                <a:spLocks noRot="1" noChangeAspect="1" noMove="1" noResize="1" noEditPoints="1" noAdjustHandles="1" noChangeArrowheads="1" noChangeShapeType="1" noTextEdit="1"/>
              </p:cNvSpPr>
              <p:nvPr/>
            </p:nvSpPr>
            <p:spPr>
              <a:xfrm>
                <a:off x="6606912" y="1808338"/>
                <a:ext cx="1787855" cy="693844"/>
              </a:xfrm>
              <a:prstGeom prst="rect">
                <a:avLst/>
              </a:prstGeom>
              <a:blipFill rotWithShape="1">
                <a:blip r:embed="rId2"/>
                <a:stretch>
                  <a:fillRect l="-21" t="-71" r="4" b="41"/>
                </a:stretch>
              </a:blipFill>
            </p:spPr>
            <p:txBody>
              <a:bodyPr/>
              <a:lstStyle/>
              <a:p>
                <a:r>
                  <a:rPr lang="zh-CN" altLang="en-US">
                    <a:noFill/>
                  </a:rPr>
                  <a:t> </a:t>
                </a:r>
              </a:p>
            </p:txBody>
          </p:sp>
        </mc:Fallback>
      </mc:AlternateContent>
      <p:sp>
        <p:nvSpPr>
          <p:cNvPr id="29" name="文本框 28"/>
          <p:cNvSpPr txBox="1"/>
          <p:nvPr/>
        </p:nvSpPr>
        <p:spPr>
          <a:xfrm>
            <a:off x="5955584" y="2659316"/>
            <a:ext cx="576064" cy="461665"/>
          </a:xfrm>
          <a:prstGeom prst="rect">
            <a:avLst/>
          </a:prstGeom>
          <a:noFill/>
        </p:spPr>
        <p:txBody>
          <a:bodyPr wrap="square" rtlCol="0">
            <a:spAutoFit/>
          </a:bodyPr>
          <a:lstStyle/>
          <a:p>
            <a:r>
              <a:rPr lang="zh-CN" altLang="en-US" sz="2400" b="1" dirty="0">
                <a:solidFill>
                  <a:srgbClr val="FF0000"/>
                </a:solidFill>
              </a:rPr>
              <a:t>②</a:t>
            </a:r>
            <a:endParaRPr lang="zh-CN" altLang="en-US" sz="2400" b="1" dirty="0">
              <a:solidFill>
                <a:srgbClr val="FF0000"/>
              </a:solidFill>
            </a:endParaRPr>
          </a:p>
        </p:txBody>
      </p:sp>
      <p:sp>
        <p:nvSpPr>
          <p:cNvPr id="30" name="文本框 29"/>
          <p:cNvSpPr txBox="1"/>
          <p:nvPr/>
        </p:nvSpPr>
        <p:spPr>
          <a:xfrm>
            <a:off x="7774352" y="2673767"/>
            <a:ext cx="576064" cy="461665"/>
          </a:xfrm>
          <a:prstGeom prst="rect">
            <a:avLst/>
          </a:prstGeom>
          <a:noFill/>
        </p:spPr>
        <p:txBody>
          <a:bodyPr wrap="square" rtlCol="0">
            <a:spAutoFit/>
          </a:bodyPr>
          <a:lstStyle/>
          <a:p>
            <a:r>
              <a:rPr lang="en-US" altLang="zh-CN" sz="2400" b="1" i="1" dirty="0">
                <a:solidFill>
                  <a:srgbClr val="FF0000"/>
                </a:solidFill>
                <a:latin typeface="+mj-lt"/>
              </a:rPr>
              <a:t>y</a:t>
            </a:r>
            <a:endParaRPr lang="zh-CN" altLang="en-US" sz="2400" b="1" i="1" dirty="0">
              <a:solidFill>
                <a:srgbClr val="FF0000"/>
              </a:solidFill>
              <a:latin typeface="+mj-lt"/>
            </a:endParaRPr>
          </a:p>
        </p:txBody>
      </p:sp>
      <p:sp>
        <p:nvSpPr>
          <p:cNvPr id="31" name="文本框 30"/>
          <p:cNvSpPr txBox="1"/>
          <p:nvPr/>
        </p:nvSpPr>
        <p:spPr>
          <a:xfrm>
            <a:off x="1115616" y="3430987"/>
            <a:ext cx="576064" cy="461665"/>
          </a:xfrm>
          <a:prstGeom prst="rect">
            <a:avLst/>
          </a:prstGeom>
          <a:noFill/>
        </p:spPr>
        <p:txBody>
          <a:bodyPr wrap="square" rtlCol="0">
            <a:spAutoFit/>
          </a:bodyPr>
          <a:lstStyle/>
          <a:p>
            <a:r>
              <a:rPr lang="zh-CN" altLang="en-US" sz="2400" b="1" dirty="0">
                <a:solidFill>
                  <a:srgbClr val="FF0000"/>
                </a:solidFill>
              </a:rPr>
              <a:t>②</a:t>
            </a:r>
            <a:endParaRPr lang="zh-CN" altLang="en-US" sz="2400" b="1" dirty="0">
              <a:solidFill>
                <a:srgbClr val="FF0000"/>
              </a:solidFill>
            </a:endParaRPr>
          </a:p>
        </p:txBody>
      </p:sp>
      <mc:AlternateContent xmlns:mc="http://schemas.openxmlformats.org/markup-compatibility/2006">
        <mc:Choice xmlns:a14="http://schemas.microsoft.com/office/drawing/2010/main" Requires="a14">
          <p:sp>
            <p:nvSpPr>
              <p:cNvPr id="32" name="文本框 31"/>
              <p:cNvSpPr txBox="1"/>
              <p:nvPr/>
            </p:nvSpPr>
            <p:spPr>
              <a:xfrm>
                <a:off x="2487664" y="3200559"/>
                <a:ext cx="1787855" cy="693844"/>
              </a:xfrm>
              <a:prstGeom prst="rect">
                <a:avLst/>
              </a:prstGeom>
              <a:noFill/>
            </p:spPr>
            <p:txBody>
              <a:bodyPr wrap="square" rtlCol="0">
                <a:spAutoFit/>
              </a:bodyPr>
              <a:lstStyle/>
              <a:p>
                <a:r>
                  <a:rPr lang="en-US" altLang="zh-CN" sz="2400" b="1" i="1" dirty="0">
                    <a:solidFill>
                      <a:srgbClr val="FF0000"/>
                    </a:solidFill>
                    <a:latin typeface="+mj-lt"/>
                  </a:rPr>
                  <a:t>x</a:t>
                </a:r>
                <a:r>
                  <a:rPr lang="en-US" altLang="zh-CN" sz="2400" b="1" dirty="0">
                    <a:solidFill>
                      <a:srgbClr val="FF0000"/>
                    </a:solidFill>
                    <a:latin typeface="+mj-lt"/>
                  </a:rPr>
                  <a:t>=</a:t>
                </a:r>
                <a14:m>
                  <m:oMath xmlns:m="http://schemas.openxmlformats.org/officeDocument/2006/math">
                    <m:f>
                      <m:fPr>
                        <m:ctrlPr>
                          <a:rPr lang="en-US" altLang="zh-CN" sz="2400" b="1" i="1" dirty="0" smtClean="0">
                            <a:solidFill>
                              <a:srgbClr val="FF0000"/>
                            </a:solidFill>
                            <a:latin typeface="Cambria Math" panose="02040503050406030204" pitchFamily="18" charset="0"/>
                          </a:rPr>
                        </m:ctrlPr>
                      </m:fPr>
                      <m:num>
                        <m:r>
                          <m:rPr>
                            <m:nor/>
                          </m:rPr>
                          <a:rPr lang="en-US" altLang="zh-CN" sz="2400" b="1" i="1" dirty="0">
                            <a:solidFill>
                              <a:srgbClr val="FF0000"/>
                            </a:solidFill>
                            <a:latin typeface="+mj-lt"/>
                          </a:rPr>
                          <m:t>y</m:t>
                        </m:r>
                        <m:r>
                          <m:rPr>
                            <m:nor/>
                          </m:rPr>
                          <a:rPr lang="en-US" altLang="zh-CN" sz="2400" b="1" i="0" dirty="0" smtClean="0">
                            <a:solidFill>
                              <a:srgbClr val="FF0000"/>
                            </a:solidFill>
                            <a:latin typeface="+mj-lt"/>
                          </a:rPr>
                          <m:t>+</m:t>
                        </m:r>
                        <m:r>
                          <m:rPr>
                            <m:nor/>
                          </m:rPr>
                          <a:rPr lang="en-US" altLang="zh-CN" sz="2400" b="1" i="0" dirty="0" smtClean="0">
                            <a:solidFill>
                              <a:srgbClr val="FF0000"/>
                            </a:solidFill>
                            <a:latin typeface="+mj-lt"/>
                          </a:rPr>
                          <m:t>16</m:t>
                        </m:r>
                      </m:num>
                      <m:den>
                        <m:r>
                          <m:rPr>
                            <m:nor/>
                          </m:rPr>
                          <a:rPr lang="en-US" altLang="zh-CN" sz="2400" b="1" i="0" dirty="0" smtClean="0">
                            <a:solidFill>
                              <a:srgbClr val="FF0000"/>
                            </a:solidFill>
                            <a:latin typeface="+mj-lt"/>
                          </a:rPr>
                          <m:t>2</m:t>
                        </m:r>
                      </m:den>
                    </m:f>
                  </m:oMath>
                </a14:m>
                <a:endParaRPr lang="zh-CN" altLang="en-US" sz="2400" b="1" dirty="0">
                  <a:solidFill>
                    <a:srgbClr val="FF0000"/>
                  </a:solidFill>
                  <a:latin typeface="+mj-lt"/>
                </a:endParaRPr>
              </a:p>
            </p:txBody>
          </p:sp>
        </mc:Choice>
        <mc:Fallback>
          <p:sp>
            <p:nvSpPr>
              <p:cNvPr id="32" name="文本框 31"/>
              <p:cNvSpPr txBox="1">
                <a:spLocks noRot="1" noChangeAspect="1" noMove="1" noResize="1" noEditPoints="1" noAdjustHandles="1" noChangeArrowheads="1" noChangeShapeType="1" noTextEdit="1"/>
              </p:cNvSpPr>
              <p:nvPr/>
            </p:nvSpPr>
            <p:spPr>
              <a:xfrm>
                <a:off x="2487664" y="3200559"/>
                <a:ext cx="1787855" cy="693844"/>
              </a:xfrm>
              <a:prstGeom prst="rect">
                <a:avLst/>
              </a:prstGeom>
              <a:blipFill rotWithShape="1">
                <a:blip r:embed="rId3"/>
                <a:stretch>
                  <a:fillRect l="-21" t="-23" r="4" b="84"/>
                </a:stretch>
              </a:blipFill>
            </p:spPr>
            <p:txBody>
              <a:bodyPr/>
              <a:lstStyle/>
              <a:p>
                <a:r>
                  <a:rPr lang="zh-CN" altLang="en-US">
                    <a:noFill/>
                  </a:rPr>
                  <a:t> </a:t>
                </a:r>
              </a:p>
            </p:txBody>
          </p:sp>
        </mc:Fallback>
      </mc:AlternateContent>
      <p:sp>
        <p:nvSpPr>
          <p:cNvPr id="33" name="文本框 32"/>
          <p:cNvSpPr txBox="1"/>
          <p:nvPr/>
        </p:nvSpPr>
        <p:spPr>
          <a:xfrm>
            <a:off x="1659423" y="4062992"/>
            <a:ext cx="576064" cy="461665"/>
          </a:xfrm>
          <a:prstGeom prst="rect">
            <a:avLst/>
          </a:prstGeom>
          <a:noFill/>
        </p:spPr>
        <p:txBody>
          <a:bodyPr wrap="square" rtlCol="0">
            <a:spAutoFit/>
          </a:bodyPr>
          <a:lstStyle/>
          <a:p>
            <a:r>
              <a:rPr lang="zh-CN" altLang="en-US" sz="2400" b="1" dirty="0">
                <a:solidFill>
                  <a:srgbClr val="FF0000"/>
                </a:solidFill>
              </a:rPr>
              <a:t>①</a:t>
            </a:r>
            <a:endParaRPr lang="zh-CN" altLang="en-US" sz="2400" b="1" dirty="0">
              <a:solidFill>
                <a:srgbClr val="FF0000"/>
              </a:solidFill>
            </a:endParaRPr>
          </a:p>
        </p:txBody>
      </p:sp>
      <p:sp>
        <p:nvSpPr>
          <p:cNvPr id="34" name="文本框 33"/>
          <p:cNvSpPr txBox="1"/>
          <p:nvPr/>
        </p:nvSpPr>
        <p:spPr>
          <a:xfrm>
            <a:off x="3499681" y="4117341"/>
            <a:ext cx="576064" cy="461665"/>
          </a:xfrm>
          <a:prstGeom prst="rect">
            <a:avLst/>
          </a:prstGeom>
          <a:noFill/>
        </p:spPr>
        <p:txBody>
          <a:bodyPr wrap="square" rtlCol="0">
            <a:spAutoFit/>
          </a:bodyPr>
          <a:lstStyle/>
          <a:p>
            <a:r>
              <a:rPr lang="en-US" altLang="zh-CN" sz="2400" b="1" i="1" dirty="0">
                <a:solidFill>
                  <a:srgbClr val="FF0000"/>
                </a:solidFill>
                <a:latin typeface="+mj-lt"/>
              </a:rPr>
              <a:t>x</a:t>
            </a:r>
            <a:endParaRPr lang="zh-CN" altLang="en-US" sz="2400" b="1" i="1" dirty="0">
              <a:solidFill>
                <a:srgbClr val="FF0000"/>
              </a:solidFill>
              <a:latin typeface="+mj-lt"/>
            </a:endParaRPr>
          </a:p>
        </p:txBody>
      </p:sp>
      <p:sp>
        <p:nvSpPr>
          <p:cNvPr id="35" name="文本框 34"/>
          <p:cNvSpPr txBox="1"/>
          <p:nvPr/>
        </p:nvSpPr>
        <p:spPr>
          <a:xfrm>
            <a:off x="5377219" y="3421601"/>
            <a:ext cx="576064" cy="461665"/>
          </a:xfrm>
          <a:prstGeom prst="rect">
            <a:avLst/>
          </a:prstGeom>
          <a:noFill/>
        </p:spPr>
        <p:txBody>
          <a:bodyPr wrap="square" rtlCol="0">
            <a:spAutoFit/>
          </a:bodyPr>
          <a:lstStyle/>
          <a:p>
            <a:r>
              <a:rPr lang="zh-CN" altLang="en-US" sz="2400" b="1" dirty="0">
                <a:solidFill>
                  <a:srgbClr val="FF0000"/>
                </a:solidFill>
              </a:rPr>
              <a:t>②</a:t>
            </a:r>
            <a:endParaRPr lang="zh-CN" altLang="en-US" sz="2400" b="1" dirty="0">
              <a:solidFill>
                <a:srgbClr val="FF0000"/>
              </a:solidFill>
            </a:endParaRPr>
          </a:p>
        </p:txBody>
      </p:sp>
      <p:sp>
        <p:nvSpPr>
          <p:cNvPr id="36" name="文本框 35"/>
          <p:cNvSpPr txBox="1"/>
          <p:nvPr/>
        </p:nvSpPr>
        <p:spPr>
          <a:xfrm>
            <a:off x="6658018" y="3395305"/>
            <a:ext cx="1787855" cy="461665"/>
          </a:xfrm>
          <a:prstGeom prst="rect">
            <a:avLst/>
          </a:prstGeom>
          <a:noFill/>
        </p:spPr>
        <p:txBody>
          <a:bodyPr wrap="square" rtlCol="0">
            <a:spAutoFit/>
          </a:bodyPr>
          <a:lstStyle/>
          <a:p>
            <a:r>
              <a:rPr lang="en-US" altLang="zh-CN" sz="2400" b="1" i="1" dirty="0">
                <a:solidFill>
                  <a:srgbClr val="FF0000"/>
                </a:solidFill>
                <a:latin typeface="+mj-lt"/>
              </a:rPr>
              <a:t>y</a:t>
            </a:r>
            <a:r>
              <a:rPr lang="en-US" altLang="zh-CN" sz="2400" b="1" dirty="0">
                <a:solidFill>
                  <a:srgbClr val="FF0000"/>
                </a:solidFill>
                <a:latin typeface="+mj-lt"/>
              </a:rPr>
              <a:t>=2</a:t>
            </a:r>
            <a:r>
              <a:rPr lang="en-US" altLang="zh-CN" sz="2400" b="1" i="1" dirty="0">
                <a:solidFill>
                  <a:srgbClr val="FF0000"/>
                </a:solidFill>
                <a:latin typeface="+mj-lt"/>
              </a:rPr>
              <a:t>x</a:t>
            </a:r>
            <a:r>
              <a:rPr lang="en-US" altLang="zh-CN" sz="2400" b="1" dirty="0">
                <a:solidFill>
                  <a:srgbClr val="FF0000"/>
                </a:solidFill>
                <a:latin typeface="+mj-lt"/>
              </a:rPr>
              <a:t>-16</a:t>
            </a:r>
            <a:endParaRPr lang="zh-CN" altLang="en-US" sz="2400" b="1" dirty="0">
              <a:solidFill>
                <a:srgbClr val="FF0000"/>
              </a:solidFill>
              <a:latin typeface="+mj-lt"/>
            </a:endParaRPr>
          </a:p>
        </p:txBody>
      </p:sp>
      <p:sp>
        <p:nvSpPr>
          <p:cNvPr id="37" name="文本框 36"/>
          <p:cNvSpPr txBox="1"/>
          <p:nvPr/>
        </p:nvSpPr>
        <p:spPr>
          <a:xfrm>
            <a:off x="5921026" y="4053606"/>
            <a:ext cx="576064" cy="461665"/>
          </a:xfrm>
          <a:prstGeom prst="rect">
            <a:avLst/>
          </a:prstGeom>
          <a:noFill/>
        </p:spPr>
        <p:txBody>
          <a:bodyPr wrap="square" rtlCol="0">
            <a:spAutoFit/>
          </a:bodyPr>
          <a:lstStyle/>
          <a:p>
            <a:r>
              <a:rPr lang="zh-CN" altLang="en-US" sz="2400" b="1" dirty="0">
                <a:solidFill>
                  <a:srgbClr val="FF0000"/>
                </a:solidFill>
              </a:rPr>
              <a:t>①</a:t>
            </a:r>
            <a:endParaRPr lang="zh-CN" altLang="en-US" sz="2400" b="1" dirty="0">
              <a:solidFill>
                <a:srgbClr val="FF0000"/>
              </a:solidFill>
            </a:endParaRPr>
          </a:p>
        </p:txBody>
      </p:sp>
      <p:sp>
        <p:nvSpPr>
          <p:cNvPr id="39" name="文本框 38"/>
          <p:cNvSpPr txBox="1"/>
          <p:nvPr/>
        </p:nvSpPr>
        <p:spPr>
          <a:xfrm>
            <a:off x="7831280" y="4075839"/>
            <a:ext cx="576064" cy="461665"/>
          </a:xfrm>
          <a:prstGeom prst="rect">
            <a:avLst/>
          </a:prstGeom>
          <a:noFill/>
        </p:spPr>
        <p:txBody>
          <a:bodyPr wrap="square" rtlCol="0">
            <a:spAutoFit/>
          </a:bodyPr>
          <a:lstStyle/>
          <a:p>
            <a:r>
              <a:rPr lang="en-US" altLang="zh-CN" sz="2400" b="1" i="1" dirty="0">
                <a:solidFill>
                  <a:srgbClr val="FF0000"/>
                </a:solidFill>
                <a:latin typeface="+mj-lt"/>
              </a:rPr>
              <a:t>y</a:t>
            </a:r>
            <a:endParaRPr lang="zh-CN" altLang="en-US" sz="2400" b="1" i="1" dirty="0">
              <a:solidFill>
                <a:srgbClr val="FF0000"/>
              </a:solidFill>
              <a:latin typeface="+mj-lt"/>
            </a:endParaRPr>
          </a:p>
        </p:txBody>
      </p:sp>
      <p:sp>
        <p:nvSpPr>
          <p:cNvPr id="40" name="椭圆 39"/>
          <p:cNvSpPr/>
          <p:nvPr/>
        </p:nvSpPr>
        <p:spPr>
          <a:xfrm>
            <a:off x="4379606" y="3149973"/>
            <a:ext cx="4398522" cy="1788641"/>
          </a:xfrm>
          <a:prstGeom prst="ellipse">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barn(inVertical)">
                                      <p:cBhvr>
                                        <p:cTn id="7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9" grpId="0"/>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54663"/>
          <p:cNvSpPr/>
          <p:nvPr/>
        </p:nvSpPr>
        <p:spPr>
          <a:xfrm>
            <a:off x="575556" y="915566"/>
            <a:ext cx="7992888" cy="2838406"/>
          </a:xfrm>
          <a:prstGeom prst="rect">
            <a:avLst/>
          </a:prstGeom>
          <a:solidFill>
            <a:schemeClr val="accent5">
              <a:lumMod val="20000"/>
              <a:lumOff val="80000"/>
            </a:schemeClr>
          </a:solidFill>
          <a:ln>
            <a:noFill/>
            <a:miter lim="800000"/>
          </a:ln>
        </p:spPr>
        <p:txBody>
          <a:bodyPr wrap="square" anchor="ctr" anchorCtr="0">
            <a:spAutoFit/>
          </a:bodyPr>
          <a:lstStyle>
            <a:lvl1pPr marL="228600" indent="-228600" algn="l" defTabSz="914400" rtl="0" eaLnBrk="0" fontAlgn="base" hangingPunct="0">
              <a:lnSpc>
                <a:spcPct val="90000"/>
              </a:lnSpc>
              <a:spcBef>
                <a:spcPts val="1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mn-ea"/>
                <a:cs typeface="+mn-cs"/>
              </a:defRPr>
            </a:lvl1pPr>
            <a:lvl2pPr marL="685800" indent="-228600" algn="l" defTabSz="914400" rtl="0" eaLnBrk="0" fontAlgn="base" hangingPunct="0">
              <a:lnSpc>
                <a:spcPct val="90000"/>
              </a:lnSpc>
              <a:spcBef>
                <a:spcPts val="5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mn-ea"/>
                <a:cs typeface="+mn-cs"/>
              </a:defRPr>
            </a:lvl2pPr>
            <a:lvl3pPr marL="1143000" indent="-228600" algn="l" defTabSz="914400" rtl="0" eaLnBrk="0" fontAlgn="base" hangingPunct="0">
              <a:lnSpc>
                <a:spcPct val="90000"/>
              </a:lnSpc>
              <a:spcBef>
                <a:spcPts val="5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mn-ea"/>
                <a:cs typeface="+mn-cs"/>
              </a:defRPr>
            </a:lvl3pPr>
            <a:lvl4pPr marL="1600200" indent="-228600" algn="l" defTabSz="914400" rtl="0" eaLnBrk="0" fontAlgn="base" hangingPunct="0">
              <a:lnSpc>
                <a:spcPct val="90000"/>
              </a:lnSpc>
              <a:spcBef>
                <a:spcPts val="500"/>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4pPr>
            <a:lvl5pPr marL="2057400" indent="-228600" algn="l" defTabSz="914400" rtl="0" eaLnBrk="0" fontAlgn="base" hangingPunct="0">
              <a:lnSpc>
                <a:spcPct val="90000"/>
              </a:lnSpc>
              <a:spcBef>
                <a:spcPts val="500"/>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marL="0" lvl="0" indent="0" defTabSz="457200" eaLnBrk="1" hangingPunct="1">
              <a:lnSpc>
                <a:spcPct val="150000"/>
              </a:lnSpc>
              <a:spcBef>
                <a:spcPct val="0"/>
              </a:spcBef>
              <a:buFontTx/>
              <a:buNone/>
            </a:pPr>
            <a:r>
              <a:rPr lang="zh-CN" altLang="en-US" sz="2600" b="1" dirty="0">
                <a:latin typeface="+mj-lt"/>
                <a:ea typeface="+mj-ea"/>
                <a:cs typeface="Times New Roman" panose="02020603050405020304" pitchFamily="18" charset="0"/>
              </a:rPr>
              <a:t>用</a:t>
            </a:r>
            <a:r>
              <a:rPr lang="zh-CN" altLang="en-US" sz="2600" b="1" dirty="0">
                <a:solidFill>
                  <a:srgbClr val="0070C0"/>
                </a:solidFill>
                <a:latin typeface="+mj-lt"/>
                <a:ea typeface="+mj-ea"/>
                <a:cs typeface="Times New Roman" panose="02020603050405020304" pitchFamily="18" charset="0"/>
              </a:rPr>
              <a:t>代入法</a:t>
            </a:r>
            <a:r>
              <a:rPr lang="zh-CN" altLang="en-US" sz="2600" b="1" dirty="0">
                <a:latin typeface="+mj-lt"/>
                <a:ea typeface="+mj-ea"/>
                <a:cs typeface="Times New Roman" panose="02020603050405020304" pitchFamily="18" charset="0"/>
              </a:rPr>
              <a:t>解二元一次方程组时</a:t>
            </a:r>
            <a:r>
              <a:rPr lang="zh-CN" altLang="en-US" sz="2600" b="1" dirty="0">
                <a:solidFill>
                  <a:srgbClr val="C00000"/>
                </a:solidFill>
                <a:latin typeface="+mj-lt"/>
                <a:ea typeface="+mj-ea"/>
                <a:cs typeface="Times New Roman" panose="02020603050405020304" pitchFamily="18" charset="0"/>
              </a:rPr>
              <a:t>变形的式子的选择技巧</a:t>
            </a:r>
            <a:r>
              <a:rPr lang="en-US" altLang="zh-CN" sz="2600" b="1" dirty="0">
                <a:latin typeface="+mj-lt"/>
                <a:ea typeface="+mj-ea"/>
                <a:cs typeface="Times New Roman" panose="02020603050405020304" pitchFamily="18" charset="0"/>
              </a:rPr>
              <a:t>:</a:t>
            </a:r>
            <a:endParaRPr lang="en-US" altLang="zh-CN" sz="2600" b="1" dirty="0">
              <a:latin typeface="+mj-lt"/>
              <a:ea typeface="+mj-ea"/>
              <a:cs typeface="Times New Roman" panose="02020603050405020304" pitchFamily="18" charset="0"/>
            </a:endParaRPr>
          </a:p>
          <a:p>
            <a:pPr marL="0" lvl="0" indent="0" defTabSz="457200" eaLnBrk="1" hangingPunct="1">
              <a:lnSpc>
                <a:spcPct val="150000"/>
              </a:lnSpc>
              <a:spcBef>
                <a:spcPct val="0"/>
              </a:spcBef>
              <a:buFontTx/>
              <a:buNone/>
            </a:pPr>
            <a:r>
              <a:rPr lang="zh-CN" altLang="en-US" sz="2400" b="1" dirty="0">
                <a:latin typeface="+mj-lt"/>
                <a:ea typeface="+mj-ea"/>
                <a:cs typeface="Times New Roman" panose="02020603050405020304" pitchFamily="18" charset="0"/>
              </a:rPr>
              <a:t>① 当方程组中含有用一个未知数表示另一个未知数的关系式时，</a:t>
            </a:r>
            <a:r>
              <a:rPr lang="zh-CN" altLang="en-US" sz="2400" b="1" dirty="0">
                <a:solidFill>
                  <a:srgbClr val="FF0000"/>
                </a:solidFill>
                <a:latin typeface="+mj-lt"/>
                <a:ea typeface="+mj-ea"/>
                <a:cs typeface="Times New Roman" panose="02020603050405020304" pitchFamily="18" charset="0"/>
              </a:rPr>
              <a:t>直接代入</a:t>
            </a:r>
            <a:r>
              <a:rPr lang="zh-CN" altLang="en-US" sz="2400" b="1" dirty="0">
                <a:latin typeface="+mj-lt"/>
                <a:ea typeface="+mj-ea"/>
                <a:cs typeface="Times New Roman" panose="02020603050405020304" pitchFamily="18" charset="0"/>
              </a:rPr>
              <a:t>；</a:t>
            </a:r>
            <a:endParaRPr lang="en-US" altLang="zh-CN" sz="2400" b="1" dirty="0">
              <a:latin typeface="+mj-lt"/>
              <a:ea typeface="+mj-ea"/>
              <a:cs typeface="Times New Roman" panose="02020603050405020304" pitchFamily="18" charset="0"/>
            </a:endParaRPr>
          </a:p>
          <a:p>
            <a:pPr marL="0" lvl="0" indent="0" defTabSz="457200" eaLnBrk="1" hangingPunct="1">
              <a:lnSpc>
                <a:spcPct val="150000"/>
              </a:lnSpc>
              <a:spcBef>
                <a:spcPct val="0"/>
              </a:spcBef>
              <a:buFontTx/>
              <a:buNone/>
            </a:pPr>
            <a:r>
              <a:rPr lang="zh-CN" altLang="en-US" sz="2400" b="1" dirty="0">
                <a:latin typeface="+mj-lt"/>
                <a:ea typeface="+mj-ea"/>
                <a:cs typeface="Times New Roman" panose="02020603050405020304" pitchFamily="18" charset="0"/>
              </a:rPr>
              <a:t>② 当方程组中有未知数的系数为</a:t>
            </a:r>
            <a:r>
              <a:rPr lang="en-US" altLang="zh-CN" sz="2400" b="1" dirty="0">
                <a:latin typeface="+mj-lt"/>
                <a:ea typeface="+mj-ea"/>
                <a:cs typeface="Times New Roman" panose="02020603050405020304" pitchFamily="18" charset="0"/>
              </a:rPr>
              <a:t>1</a:t>
            </a:r>
            <a:r>
              <a:rPr lang="zh-CN" altLang="en-US" sz="2400" b="1" dirty="0">
                <a:latin typeface="+mj-lt"/>
                <a:ea typeface="+mj-ea"/>
                <a:cs typeface="Times New Roman" panose="02020603050405020304" pitchFamily="18" charset="0"/>
              </a:rPr>
              <a:t>或</a:t>
            </a:r>
            <a:r>
              <a:rPr lang="en-US" altLang="zh-CN" sz="2400" b="1" dirty="0">
                <a:latin typeface="+mj-lt"/>
                <a:ea typeface="+mj-ea"/>
                <a:cs typeface="Times New Roman" panose="02020603050405020304" pitchFamily="18" charset="0"/>
              </a:rPr>
              <a:t>-1</a:t>
            </a:r>
            <a:r>
              <a:rPr lang="zh-CN" altLang="en-US" sz="2400" b="1" dirty="0">
                <a:latin typeface="+mj-lt"/>
                <a:ea typeface="+mj-ea"/>
                <a:cs typeface="Times New Roman" panose="02020603050405020304" pitchFamily="18" charset="0"/>
              </a:rPr>
              <a:t>时，选择含有</a:t>
            </a:r>
            <a:r>
              <a:rPr lang="zh-CN" altLang="en-US" sz="2400" b="1" dirty="0">
                <a:solidFill>
                  <a:srgbClr val="FF0000"/>
                </a:solidFill>
                <a:latin typeface="+mj-lt"/>
                <a:ea typeface="+mj-ea"/>
                <a:cs typeface="Times New Roman" panose="02020603050405020304" pitchFamily="18" charset="0"/>
              </a:rPr>
              <a:t>系数为</a:t>
            </a:r>
            <a:r>
              <a:rPr lang="en-US" altLang="zh-CN" sz="2400" b="1" dirty="0">
                <a:solidFill>
                  <a:srgbClr val="FF0000"/>
                </a:solidFill>
                <a:latin typeface="+mj-lt"/>
                <a:ea typeface="+mj-ea"/>
                <a:cs typeface="Times New Roman" panose="02020603050405020304" pitchFamily="18" charset="0"/>
              </a:rPr>
              <a:t>1</a:t>
            </a:r>
            <a:r>
              <a:rPr lang="zh-CN" altLang="en-US" sz="2400" b="1" dirty="0">
                <a:solidFill>
                  <a:srgbClr val="FF0000"/>
                </a:solidFill>
                <a:latin typeface="+mj-lt"/>
                <a:ea typeface="+mj-ea"/>
                <a:cs typeface="Times New Roman" panose="02020603050405020304" pitchFamily="18" charset="0"/>
              </a:rPr>
              <a:t>或</a:t>
            </a:r>
            <a:r>
              <a:rPr lang="en-US" altLang="zh-CN" sz="2400" b="1" dirty="0">
                <a:solidFill>
                  <a:srgbClr val="FF0000"/>
                </a:solidFill>
                <a:latin typeface="+mj-lt"/>
                <a:ea typeface="+mj-ea"/>
                <a:cs typeface="Times New Roman" panose="02020603050405020304" pitchFamily="18" charset="0"/>
              </a:rPr>
              <a:t>-1</a:t>
            </a:r>
            <a:r>
              <a:rPr lang="zh-CN" altLang="en-US" sz="2400" b="1" dirty="0">
                <a:solidFill>
                  <a:srgbClr val="FF0000"/>
                </a:solidFill>
                <a:latin typeface="+mj-lt"/>
                <a:ea typeface="+mj-ea"/>
                <a:cs typeface="Times New Roman" panose="02020603050405020304" pitchFamily="18" charset="0"/>
              </a:rPr>
              <a:t>的方程</a:t>
            </a:r>
            <a:r>
              <a:rPr lang="zh-CN" altLang="en-US" sz="2400" b="1" dirty="0">
                <a:latin typeface="+mj-lt"/>
                <a:ea typeface="+mj-ea"/>
                <a:cs typeface="Times New Roman" panose="02020603050405020304" pitchFamily="18" charset="0"/>
              </a:rPr>
              <a:t>进行变形；</a:t>
            </a:r>
            <a:endParaRPr lang="en-US" altLang="zh-CN" sz="2400" b="1" dirty="0">
              <a:latin typeface="+mj-lt"/>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1560" y="971428"/>
            <a:ext cx="8004114" cy="523220"/>
          </a:xfrm>
          <a:prstGeom prst="rect">
            <a:avLst/>
          </a:prstGeom>
          <a:noFill/>
          <a:ln w="9525">
            <a:noFill/>
          </a:ln>
        </p:spPr>
        <p:txBody>
          <a:bodyPr wrap="none" anchor="t" anchorCtr="0">
            <a:spAutoFit/>
          </a:bodyPr>
          <a:lstStyle/>
          <a:p>
            <a:pPr>
              <a:spcBef>
                <a:spcPct val="50000"/>
              </a:spcBef>
            </a:pPr>
            <a:r>
              <a:rPr lang="en-US" altLang="zh-CN" sz="2800" b="1" dirty="0">
                <a:latin typeface="+mn-lt"/>
                <a:ea typeface="+mj-ea"/>
              </a:rPr>
              <a:t>1.</a:t>
            </a:r>
            <a:r>
              <a:rPr lang="zh-CN" altLang="en-US" sz="2800" b="1" dirty="0">
                <a:latin typeface="+mn-lt"/>
                <a:ea typeface="+mj-ea"/>
              </a:rPr>
              <a:t>把下列方程改写成用含 </a:t>
            </a:r>
            <a:r>
              <a:rPr lang="en-US" altLang="zh-CN" sz="2800" b="1" i="1" dirty="0">
                <a:latin typeface="+mn-lt"/>
                <a:ea typeface="+mj-ea"/>
              </a:rPr>
              <a:t>x </a:t>
            </a:r>
            <a:r>
              <a:rPr lang="zh-CN" altLang="en-US" sz="2800" b="1" dirty="0">
                <a:latin typeface="+mn-lt"/>
                <a:ea typeface="+mj-ea"/>
              </a:rPr>
              <a:t>的式子表示 </a:t>
            </a:r>
            <a:r>
              <a:rPr lang="en-US" altLang="zh-CN" sz="2800" b="1" i="1" dirty="0">
                <a:latin typeface="+mn-lt"/>
                <a:ea typeface="+mj-ea"/>
              </a:rPr>
              <a:t>y </a:t>
            </a:r>
            <a:r>
              <a:rPr lang="zh-CN" altLang="en-US" sz="2800" b="1" dirty="0">
                <a:latin typeface="+mn-lt"/>
                <a:ea typeface="+mj-ea"/>
              </a:rPr>
              <a:t>的形式：</a:t>
            </a:r>
            <a:endParaRPr lang="zh-CN" altLang="en-US" sz="2800" b="1" dirty="0">
              <a:latin typeface="+mn-lt"/>
              <a:ea typeface="+mj-ea"/>
            </a:endParaRPr>
          </a:p>
        </p:txBody>
      </p:sp>
      <p:sp>
        <p:nvSpPr>
          <p:cNvPr id="3" name="文本框 89120"/>
          <p:cNvSpPr txBox="1"/>
          <p:nvPr/>
        </p:nvSpPr>
        <p:spPr>
          <a:xfrm>
            <a:off x="899592" y="1674298"/>
            <a:ext cx="2943434" cy="656846"/>
          </a:xfrm>
          <a:prstGeom prst="rect">
            <a:avLst/>
          </a:prstGeom>
          <a:noFill/>
          <a:ln w="9525">
            <a:noFill/>
          </a:ln>
        </p:spPr>
        <p:txBody>
          <a:bodyPr wrap="none" anchor="t" anchorCtr="0">
            <a:spAutoFit/>
          </a:bodyPr>
          <a:lstStyle/>
          <a:p>
            <a:pPr>
              <a:lnSpc>
                <a:spcPct val="150000"/>
              </a:lnSpc>
            </a:pPr>
            <a:r>
              <a:rPr lang="zh-CN" altLang="en-US" sz="2800" b="1" dirty="0">
                <a:latin typeface="Times New Roman" panose="02020603050405020304" pitchFamily="18" charset="0"/>
                <a:ea typeface="黑体" panose="02010609060101010101" charset="-122"/>
              </a:rPr>
              <a:t>（</a:t>
            </a:r>
            <a:r>
              <a:rPr lang="en-US" altLang="zh-CN" sz="2800" b="1" dirty="0">
                <a:latin typeface="Times New Roman" panose="02020603050405020304" pitchFamily="18" charset="0"/>
                <a:ea typeface="黑体" panose="02010609060101010101" charset="-122"/>
              </a:rPr>
              <a:t>1</a:t>
            </a:r>
            <a:r>
              <a:rPr lang="zh-CN" altLang="en-US" sz="2800" b="1" dirty="0">
                <a:latin typeface="Times New Roman" panose="02020603050405020304" pitchFamily="18" charset="0"/>
                <a:ea typeface="黑体" panose="02010609060101010101" charset="-122"/>
              </a:rPr>
              <a:t>）</a:t>
            </a:r>
            <a:r>
              <a:rPr lang="en-US" altLang="zh-CN" sz="2800" b="1" dirty="0">
                <a:latin typeface="Times New Roman" panose="02020603050405020304" pitchFamily="18" charset="0"/>
                <a:ea typeface="黑体" panose="02010609060101010101" charset="-122"/>
              </a:rPr>
              <a:t>3</a:t>
            </a:r>
            <a:r>
              <a:rPr lang="en-US" altLang="zh-CN" sz="2800" b="1" i="1" dirty="0">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a:t>
            </a:r>
            <a:r>
              <a:rPr lang="en-US" altLang="zh-CN" sz="2800" b="1" i="1" dirty="0">
                <a:latin typeface="Times New Roman" panose="02020603050405020304" pitchFamily="18" charset="0"/>
                <a:ea typeface="黑体" panose="02010609060101010101" charset="-122"/>
              </a:rPr>
              <a:t>y</a:t>
            </a:r>
            <a:r>
              <a:rPr lang="en-US" altLang="zh-CN" sz="2800" b="1" dirty="0">
                <a:latin typeface="Times New Roman" panose="02020603050405020304" pitchFamily="18" charset="0"/>
                <a:ea typeface="黑体" panose="02010609060101010101" charset="-122"/>
              </a:rPr>
              <a:t>-1= 0</a:t>
            </a:r>
            <a:r>
              <a:rPr lang="zh-CN" altLang="en-US" sz="2800" b="1" dirty="0">
                <a:latin typeface="Times New Roman" panose="02020603050405020304" pitchFamily="18" charset="0"/>
                <a:ea typeface="黑体" panose="02010609060101010101" charset="-122"/>
              </a:rPr>
              <a:t>；</a:t>
            </a:r>
            <a:endParaRPr lang="en-US" altLang="zh-CN" sz="2800" b="1" dirty="0">
              <a:latin typeface="Times New Roman" panose="02020603050405020304" pitchFamily="18" charset="0"/>
              <a:ea typeface="黑体" panose="02010609060101010101" charset="-122"/>
            </a:endParaRPr>
          </a:p>
        </p:txBody>
      </p:sp>
      <p:sp>
        <p:nvSpPr>
          <p:cNvPr id="4" name="文本框 89120"/>
          <p:cNvSpPr txBox="1"/>
          <p:nvPr/>
        </p:nvSpPr>
        <p:spPr>
          <a:xfrm>
            <a:off x="4716016" y="1647427"/>
            <a:ext cx="2377574" cy="656846"/>
          </a:xfrm>
          <a:prstGeom prst="rect">
            <a:avLst/>
          </a:prstGeom>
          <a:noFill/>
          <a:ln w="9525">
            <a:noFill/>
          </a:ln>
        </p:spPr>
        <p:txBody>
          <a:bodyPr wrap="none" anchor="t" anchorCtr="0">
            <a:spAutoFit/>
          </a:bodyPr>
          <a:lstStyle/>
          <a:p>
            <a:pPr>
              <a:lnSpc>
                <a:spcPct val="150000"/>
              </a:lnSpc>
            </a:pPr>
            <a:r>
              <a:rPr lang="zh-CN" altLang="en-US" sz="2800" b="1" dirty="0">
                <a:latin typeface="Times New Roman" panose="02020603050405020304" pitchFamily="18" charset="0"/>
                <a:ea typeface="黑体" panose="02010609060101010101" charset="-122"/>
              </a:rPr>
              <a:t>（</a:t>
            </a:r>
            <a:r>
              <a:rPr lang="en-US" altLang="zh-CN" sz="2800" b="1" dirty="0">
                <a:latin typeface="Times New Roman" panose="02020603050405020304" pitchFamily="18" charset="0"/>
                <a:ea typeface="黑体" panose="02010609060101010101" charset="-122"/>
              </a:rPr>
              <a:t>2</a:t>
            </a:r>
            <a:r>
              <a:rPr lang="zh-CN" altLang="en-US" sz="2800" b="1" dirty="0">
                <a:latin typeface="Times New Roman" panose="02020603050405020304" pitchFamily="18" charset="0"/>
                <a:ea typeface="黑体" panose="02010609060101010101" charset="-122"/>
              </a:rPr>
              <a:t>）</a:t>
            </a:r>
            <a:r>
              <a:rPr lang="en-US" altLang="zh-CN" sz="2800" b="1" dirty="0">
                <a:latin typeface="Times New Roman" panose="02020603050405020304" pitchFamily="18" charset="0"/>
                <a:ea typeface="黑体" panose="02010609060101010101" charset="-122"/>
              </a:rPr>
              <a:t>2</a:t>
            </a:r>
            <a:r>
              <a:rPr lang="en-US" altLang="zh-CN" sz="2800" b="1" i="1" dirty="0">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a:t>
            </a:r>
            <a:r>
              <a:rPr lang="en-US" altLang="zh-CN" sz="2800" b="1" i="1" dirty="0">
                <a:latin typeface="Times New Roman" panose="02020603050405020304" pitchFamily="18" charset="0"/>
                <a:ea typeface="黑体" panose="02010609060101010101" charset="-122"/>
              </a:rPr>
              <a:t>y</a:t>
            </a:r>
            <a:r>
              <a:rPr lang="en-US" altLang="zh-CN" sz="2800" b="1" dirty="0">
                <a:latin typeface="Times New Roman" panose="02020603050405020304" pitchFamily="18" charset="0"/>
                <a:ea typeface="黑体" panose="02010609060101010101" charset="-122"/>
              </a:rPr>
              <a:t> = 3.</a:t>
            </a:r>
            <a:endParaRPr lang="en-US" altLang="zh-CN" sz="2800" b="1" dirty="0">
              <a:latin typeface="Times New Roman" panose="02020603050405020304" pitchFamily="18" charset="0"/>
              <a:ea typeface="黑体" panose="02010609060101010101" charset="-122"/>
            </a:endParaRPr>
          </a:p>
        </p:txBody>
      </p:sp>
      <p:sp>
        <p:nvSpPr>
          <p:cNvPr id="5" name="文本框 89120"/>
          <p:cNvSpPr txBox="1"/>
          <p:nvPr/>
        </p:nvSpPr>
        <p:spPr>
          <a:xfrm>
            <a:off x="1835696" y="2430754"/>
            <a:ext cx="1207382" cy="523220"/>
          </a:xfrm>
          <a:prstGeom prst="rect">
            <a:avLst/>
          </a:prstGeom>
          <a:noFill/>
          <a:ln w="9525">
            <a:noFill/>
          </a:ln>
        </p:spPr>
        <p:txBody>
          <a:bodyPr wrap="none" anchor="t" anchorCtr="0">
            <a:spAutoFit/>
          </a:bodyPr>
          <a:lstStyle/>
          <a:p>
            <a:r>
              <a:rPr lang="en-US" altLang="zh-CN" sz="2800" b="1" i="1" dirty="0">
                <a:solidFill>
                  <a:srgbClr val="FF0000"/>
                </a:solidFill>
                <a:latin typeface="Times New Roman" panose="02020603050405020304" pitchFamily="18" charset="0"/>
                <a:ea typeface="黑体" panose="02010609060101010101" charset="-122"/>
              </a:rPr>
              <a:t>y=</a:t>
            </a:r>
            <a:r>
              <a:rPr lang="en-US" altLang="zh-CN" sz="2800" b="1" dirty="0">
                <a:solidFill>
                  <a:srgbClr val="FF0000"/>
                </a:solidFill>
                <a:latin typeface="Times New Roman" panose="02020603050405020304" pitchFamily="18" charset="0"/>
                <a:ea typeface="黑体" panose="02010609060101010101" charset="-122"/>
              </a:rPr>
              <a:t>1-3</a:t>
            </a:r>
            <a:r>
              <a:rPr lang="en-US" altLang="zh-CN" sz="2800" b="1" i="1" dirty="0">
                <a:solidFill>
                  <a:srgbClr val="FF0000"/>
                </a:solidFill>
                <a:latin typeface="Times New Roman" panose="02020603050405020304" pitchFamily="18" charset="0"/>
                <a:ea typeface="黑体" panose="02010609060101010101" charset="-122"/>
              </a:rPr>
              <a:t>x</a:t>
            </a:r>
            <a:endParaRPr lang="en-US" altLang="zh-CN" sz="2800" b="1" i="1" dirty="0">
              <a:solidFill>
                <a:srgbClr val="FF0000"/>
              </a:solidFill>
              <a:latin typeface="Times New Roman" panose="02020603050405020304" pitchFamily="18" charset="0"/>
              <a:ea typeface="黑体" panose="02010609060101010101" charset="-122"/>
            </a:endParaRPr>
          </a:p>
        </p:txBody>
      </p:sp>
      <p:sp>
        <p:nvSpPr>
          <p:cNvPr id="6" name="文本框 89120"/>
          <p:cNvSpPr txBox="1"/>
          <p:nvPr/>
        </p:nvSpPr>
        <p:spPr>
          <a:xfrm>
            <a:off x="5652120" y="2430754"/>
            <a:ext cx="1207382" cy="523220"/>
          </a:xfrm>
          <a:prstGeom prst="rect">
            <a:avLst/>
          </a:prstGeom>
          <a:noFill/>
          <a:ln w="9525">
            <a:noFill/>
          </a:ln>
        </p:spPr>
        <p:txBody>
          <a:bodyPr wrap="none" anchor="t" anchorCtr="0">
            <a:spAutoFit/>
          </a:bodyPr>
          <a:lstStyle/>
          <a:p>
            <a:r>
              <a:rPr lang="en-US" altLang="zh-CN" sz="2800" b="1" i="1" dirty="0">
                <a:solidFill>
                  <a:srgbClr val="FF0000"/>
                </a:solidFill>
                <a:latin typeface="Times New Roman" panose="02020603050405020304" pitchFamily="18" charset="0"/>
                <a:ea typeface="黑体" panose="02010609060101010101" charset="-122"/>
              </a:rPr>
              <a:t>y=</a:t>
            </a:r>
            <a:r>
              <a:rPr lang="en-US" altLang="zh-CN" sz="2800" b="1" dirty="0">
                <a:solidFill>
                  <a:srgbClr val="FF0000"/>
                </a:solidFill>
                <a:latin typeface="Times New Roman" panose="02020603050405020304" pitchFamily="18" charset="0"/>
                <a:ea typeface="黑体" panose="02010609060101010101" charset="-122"/>
              </a:rPr>
              <a:t>2</a:t>
            </a:r>
            <a:r>
              <a:rPr lang="en-US" altLang="zh-CN" sz="2800" b="1" i="1" dirty="0">
                <a:solidFill>
                  <a:srgbClr val="FF0000"/>
                </a:solidFill>
                <a:latin typeface="Times New Roman" panose="02020603050405020304" pitchFamily="18" charset="0"/>
                <a:ea typeface="黑体" panose="02010609060101010101" charset="-122"/>
              </a:rPr>
              <a:t>x</a:t>
            </a:r>
            <a:r>
              <a:rPr lang="en-US" altLang="zh-CN" sz="2800" b="1" dirty="0">
                <a:solidFill>
                  <a:srgbClr val="FF0000"/>
                </a:solidFill>
                <a:latin typeface="Times New Roman" panose="02020603050405020304" pitchFamily="18" charset="0"/>
                <a:ea typeface="黑体" panose="02010609060101010101" charset="-122"/>
              </a:rPr>
              <a:t>-3</a:t>
            </a:r>
            <a:endParaRPr lang="en-US" altLang="zh-CN" sz="2800" b="1" i="1" dirty="0">
              <a:solidFill>
                <a:srgbClr val="FF0000"/>
              </a:solidFill>
              <a:latin typeface="Times New Roman" panose="02020603050405020304" pitchFamily="18" charset="0"/>
              <a:ea typeface="黑体" panose="02010609060101010101" charset="-122"/>
            </a:endParaRPr>
          </a:p>
        </p:txBody>
      </p:sp>
      <p:sp>
        <p:nvSpPr>
          <p:cNvPr id="7" name="文本框 6"/>
          <p:cNvSpPr txBox="1"/>
          <p:nvPr>
            <p:custDataLst>
              <p:tags r:id="rId1"/>
            </p:custDataLst>
          </p:nvPr>
        </p:nvSpPr>
        <p:spPr>
          <a:xfrm>
            <a:off x="6479236" y="1520946"/>
            <a:ext cx="2534285" cy="306705"/>
          </a:xfrm>
          <a:prstGeom prst="rect">
            <a:avLst/>
          </a:prstGeom>
          <a:noFill/>
        </p:spPr>
        <p:txBody>
          <a:bodyPr wrap="square" rtlCol="0">
            <a:spAutoFit/>
          </a:bodyPr>
          <a:lstStyle/>
          <a:p>
            <a:pPr algn="l"/>
            <a:r>
              <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rPr>
              <a:t>【选自教材</a:t>
            </a:r>
            <a:r>
              <a:rPr lang="en-US" altLang="zh-CN" sz="1400" b="1" dirty="0">
                <a:solidFill>
                  <a:srgbClr val="F39800"/>
                </a:solidFill>
                <a:latin typeface="Times New Roman" panose="02020603050405020304" pitchFamily="18" charset="0"/>
                <a:ea typeface="宋体" panose="02010600030101010101" pitchFamily="2" charset="-122"/>
                <a:cs typeface="Times New Roman" panose="02020603050405020304" pitchFamily="18" charset="0"/>
              </a:rPr>
              <a:t>P93</a:t>
            </a:r>
            <a:r>
              <a:rPr lang="en-US" altLang="zh-CN" sz="1400" b="1" dirty="0">
                <a:solidFill>
                  <a:srgbClr val="F39800"/>
                </a:solidFill>
                <a:latin typeface="宋体" panose="02010600030101010101" pitchFamily="2" charset="-122"/>
                <a:ea typeface="宋体" panose="02010600030101010101" pitchFamily="2" charset="-122"/>
                <a:cs typeface="宋体" panose="02010600030101010101" pitchFamily="2" charset="-122"/>
              </a:rPr>
              <a:t> </a:t>
            </a:r>
            <a:r>
              <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rPr>
              <a:t>练习第</a:t>
            </a:r>
            <a:r>
              <a:rPr lang="en-US" altLang="zh-CN" sz="1400" b="1" dirty="0">
                <a:solidFill>
                  <a:srgbClr val="F39800"/>
                </a:solidFill>
                <a:latin typeface="宋体" panose="02010600030101010101" pitchFamily="2" charset="-122"/>
                <a:ea typeface="宋体" panose="02010600030101010101" pitchFamily="2" charset="-122"/>
                <a:cs typeface="宋体" panose="02010600030101010101" pitchFamily="2" charset="-122"/>
              </a:rPr>
              <a:t>1</a:t>
            </a:r>
            <a:r>
              <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rPr>
              <a:t>题】</a:t>
            </a:r>
            <a:endPar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endParaRPr>
          </a:p>
        </p:txBody>
      </p:sp>
      <p:pic>
        <p:nvPicPr>
          <p:cNvPr id="8" name="图片 7"/>
          <p:cNvPicPr>
            <a:picLocks noChangeAspect="1"/>
          </p:cNvPicPr>
          <p:nvPr/>
        </p:nvPicPr>
        <p:blipFill>
          <a:blip r:embed="rId2">
            <a:clrChange>
              <a:clrFrom>
                <a:srgbClr val="FFFFFF"/>
              </a:clrFrom>
              <a:clrTo>
                <a:srgbClr val="FFFFFF">
                  <a:alpha val="0"/>
                </a:srgbClr>
              </a:clrTo>
            </a:clrChange>
          </a:blip>
          <a:stretch>
            <a:fillRect/>
          </a:stretch>
        </p:blipFill>
        <p:spPr>
          <a:xfrm>
            <a:off x="467544" y="161803"/>
            <a:ext cx="2476500" cy="809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3568" y="483518"/>
            <a:ext cx="4471096" cy="523220"/>
          </a:xfrm>
          <a:prstGeom prst="rect">
            <a:avLst/>
          </a:prstGeom>
          <a:noFill/>
          <a:ln w="9525">
            <a:noFill/>
          </a:ln>
        </p:spPr>
        <p:txBody>
          <a:bodyPr wrap="none" anchor="t" anchorCtr="0">
            <a:spAutoFit/>
          </a:bodyPr>
          <a:lstStyle/>
          <a:p>
            <a:pPr>
              <a:spcBef>
                <a:spcPct val="50000"/>
              </a:spcBef>
            </a:pPr>
            <a:r>
              <a:rPr lang="en-US" altLang="zh-CN" sz="2800" b="1" dirty="0">
                <a:latin typeface="+mn-lt"/>
                <a:ea typeface="黑体" panose="02010609060101010101" charset="-122"/>
              </a:rPr>
              <a:t>2. </a:t>
            </a:r>
            <a:r>
              <a:rPr lang="zh-CN" altLang="en-US" sz="2800" b="1" dirty="0">
                <a:latin typeface="+mn-lt"/>
                <a:ea typeface="黑体" panose="02010609060101010101" charset="-122"/>
              </a:rPr>
              <a:t>用代入法解下列方程组：</a:t>
            </a:r>
            <a:endParaRPr lang="zh-CN" altLang="en-US" sz="2800" b="1" dirty="0">
              <a:latin typeface="+mn-lt"/>
              <a:ea typeface="黑体" panose="02010609060101010101" charset="-122"/>
            </a:endParaRPr>
          </a:p>
        </p:txBody>
      </p:sp>
      <p:grpSp>
        <p:nvGrpSpPr>
          <p:cNvPr id="3" name="组合 2"/>
          <p:cNvGrpSpPr/>
          <p:nvPr/>
        </p:nvGrpSpPr>
        <p:grpSpPr>
          <a:xfrm>
            <a:off x="788709" y="1006738"/>
            <a:ext cx="2823726" cy="1307537"/>
            <a:chOff x="469799" y="1419622"/>
            <a:chExt cx="2823726" cy="1307537"/>
          </a:xfrm>
        </p:grpSpPr>
        <p:sp>
          <p:nvSpPr>
            <p:cNvPr id="4" name="左大括号 89119"/>
            <p:cNvSpPr/>
            <p:nvPr/>
          </p:nvSpPr>
          <p:spPr>
            <a:xfrm>
              <a:off x="1424708" y="1832055"/>
              <a:ext cx="119063" cy="739775"/>
            </a:xfrm>
            <a:prstGeom prst="leftBrace">
              <a:avLst>
                <a:gd name="adj1" fmla="val 53474"/>
                <a:gd name="adj2" fmla="val 50000"/>
              </a:avLst>
            </a:prstGeom>
            <a:noFill/>
            <a:ln w="19050" cap="flat" cmpd="sng">
              <a:solidFill>
                <a:schemeClr val="tx1"/>
              </a:solidFill>
              <a:prstDash val="solid"/>
              <a:bevel/>
              <a:headEnd type="none" w="med" len="med"/>
              <a:tailEnd type="none" w="med" len="med"/>
            </a:ln>
          </p:spPr>
          <p:txBody>
            <a:bodyPr anchor="t" anchorCtr="0"/>
            <a:lstStyle/>
            <a:p>
              <a:pPr algn="ctr"/>
              <a:endParaRPr lang="zh-CN" altLang="en-US" dirty="0">
                <a:latin typeface="Arial" panose="020B0604020202020204" pitchFamily="34" charset="0"/>
                <a:ea typeface="宋体" panose="02010600030101010101" pitchFamily="2" charset="-122"/>
              </a:endParaRPr>
            </a:p>
          </p:txBody>
        </p:sp>
        <p:sp>
          <p:nvSpPr>
            <p:cNvPr id="5" name="文本框 89120"/>
            <p:cNvSpPr txBox="1"/>
            <p:nvPr/>
          </p:nvSpPr>
          <p:spPr>
            <a:xfrm>
              <a:off x="1552343" y="1419622"/>
              <a:ext cx="1741182" cy="1307537"/>
            </a:xfrm>
            <a:prstGeom prst="rect">
              <a:avLst/>
            </a:prstGeom>
            <a:noFill/>
            <a:ln w="9525">
              <a:noFill/>
            </a:ln>
          </p:spPr>
          <p:txBody>
            <a:bodyPr wrap="none" anchor="t" anchorCtr="0">
              <a:spAutoFit/>
            </a:bodyPr>
            <a:lstStyle/>
            <a:p>
              <a:pPr>
                <a:lnSpc>
                  <a:spcPct val="150000"/>
                </a:lnSpc>
              </a:pPr>
              <a:r>
                <a:rPr lang="en-US" altLang="zh-CN" sz="2800" b="1" dirty="0">
                  <a:latin typeface="Times New Roman" panose="02020603050405020304" pitchFamily="18" charset="0"/>
                  <a:ea typeface="黑体" panose="02010609060101010101" charset="-122"/>
                </a:rPr>
                <a:t>2</a:t>
              </a:r>
              <a:r>
                <a:rPr lang="en-US" altLang="zh-CN" sz="2800" b="1" i="1" dirty="0">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a:t>
              </a:r>
              <a:r>
                <a:rPr lang="en-US" altLang="zh-CN" sz="2800" b="1" i="1" dirty="0">
                  <a:latin typeface="Times New Roman" panose="02020603050405020304" pitchFamily="18" charset="0"/>
                  <a:ea typeface="黑体" panose="02010609060101010101" charset="-122"/>
                </a:rPr>
                <a:t>y</a:t>
              </a:r>
              <a:r>
                <a:rPr lang="en-US" altLang="zh-CN" sz="2800" b="1" dirty="0">
                  <a:latin typeface="Times New Roman" panose="02020603050405020304" pitchFamily="18" charset="0"/>
                  <a:ea typeface="黑体" panose="02010609060101010101" charset="-122"/>
                </a:rPr>
                <a:t>=5</a:t>
              </a:r>
              <a:r>
                <a:rPr lang="zh-CN" altLang="en-US" sz="2800" b="1" dirty="0">
                  <a:latin typeface="Times New Roman" panose="02020603050405020304" pitchFamily="18" charset="0"/>
                  <a:ea typeface="黑体" panose="02010609060101010101" charset="-122"/>
                </a:rPr>
                <a:t>，</a:t>
              </a:r>
              <a:endParaRPr lang="en-US" altLang="zh-CN" sz="2800" b="1" dirty="0">
                <a:latin typeface="Times New Roman" panose="02020603050405020304" pitchFamily="18" charset="0"/>
                <a:ea typeface="黑体" panose="02010609060101010101" charset="-122"/>
              </a:endParaRPr>
            </a:p>
            <a:p>
              <a:pPr>
                <a:lnSpc>
                  <a:spcPct val="150000"/>
                </a:lnSpc>
              </a:pPr>
              <a:r>
                <a:rPr lang="en-US" altLang="zh-CN" sz="2800" b="1" dirty="0">
                  <a:latin typeface="Times New Roman" panose="02020603050405020304" pitchFamily="18" charset="0"/>
                  <a:ea typeface="黑体" panose="02010609060101010101" charset="-122"/>
                </a:rPr>
                <a:t>3</a:t>
              </a:r>
              <a:r>
                <a:rPr lang="en-US" altLang="zh-CN" sz="2800" b="1" i="1" dirty="0">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+4</a:t>
              </a:r>
              <a:r>
                <a:rPr lang="en-US" altLang="zh-CN" sz="2800" b="1" i="1" dirty="0">
                  <a:latin typeface="Times New Roman" panose="02020603050405020304" pitchFamily="18" charset="0"/>
                  <a:ea typeface="黑体" panose="02010609060101010101" charset="-122"/>
                </a:rPr>
                <a:t>y</a:t>
              </a:r>
              <a:r>
                <a:rPr lang="en-US" altLang="zh-CN" sz="2800" b="1" dirty="0">
                  <a:latin typeface="Times New Roman" panose="02020603050405020304" pitchFamily="18" charset="0"/>
                  <a:ea typeface="黑体" panose="02010609060101010101" charset="-122"/>
                </a:rPr>
                <a:t>=2.  </a:t>
              </a:r>
              <a:endParaRPr lang="en-US" altLang="zh-CN" sz="2800" b="1" dirty="0">
                <a:latin typeface="Times New Roman" panose="02020603050405020304" pitchFamily="18" charset="0"/>
                <a:ea typeface="黑体" panose="02010609060101010101" charset="-122"/>
              </a:endParaRPr>
            </a:p>
          </p:txBody>
        </p:sp>
        <p:sp>
          <p:nvSpPr>
            <p:cNvPr id="6" name="文本框 1"/>
            <p:cNvSpPr txBox="1"/>
            <p:nvPr/>
          </p:nvSpPr>
          <p:spPr>
            <a:xfrm>
              <a:off x="469799" y="1940332"/>
              <a:ext cx="1085554" cy="523220"/>
            </a:xfrm>
            <a:prstGeom prst="rect">
              <a:avLst/>
            </a:prstGeom>
            <a:noFill/>
            <a:ln w="9525">
              <a:noFill/>
            </a:ln>
          </p:spPr>
          <p:txBody>
            <a:bodyPr wrap="none" anchor="t" anchorCtr="0">
              <a:spAutoFit/>
            </a:bodyPr>
            <a:lstStyle/>
            <a:p>
              <a:pPr>
                <a:spcBef>
                  <a:spcPct val="50000"/>
                </a:spcBef>
              </a:pPr>
              <a:r>
                <a:rPr lang="zh-CN" altLang="en-US" sz="2800" b="1" dirty="0">
                  <a:latin typeface="+mn-lt"/>
                  <a:ea typeface="黑体" panose="02010609060101010101" charset="-122"/>
                </a:rPr>
                <a:t>（</a:t>
              </a:r>
              <a:r>
                <a:rPr lang="en-US" altLang="zh-CN" sz="2800" b="1" dirty="0">
                  <a:latin typeface="+mn-lt"/>
                  <a:ea typeface="黑体" panose="02010609060101010101" charset="-122"/>
                </a:rPr>
                <a:t>1</a:t>
              </a:r>
              <a:r>
                <a:rPr lang="zh-CN" altLang="en-US" sz="2800" b="1" dirty="0">
                  <a:latin typeface="+mn-lt"/>
                  <a:ea typeface="黑体" panose="02010609060101010101" charset="-122"/>
                </a:rPr>
                <a:t>）</a:t>
              </a:r>
              <a:endParaRPr lang="zh-CN" altLang="en-US" sz="2800" b="1" dirty="0">
                <a:latin typeface="+mn-lt"/>
                <a:ea typeface="黑体" panose="02010609060101010101" charset="-122"/>
              </a:endParaRPr>
            </a:p>
          </p:txBody>
        </p:sp>
      </p:grpSp>
      <p:grpSp>
        <p:nvGrpSpPr>
          <p:cNvPr id="7" name="组合 6"/>
          <p:cNvGrpSpPr/>
          <p:nvPr/>
        </p:nvGrpSpPr>
        <p:grpSpPr>
          <a:xfrm>
            <a:off x="4920501" y="1006737"/>
            <a:ext cx="2919906" cy="1307537"/>
            <a:chOff x="4805798" y="1419622"/>
            <a:chExt cx="2919906" cy="1307537"/>
          </a:xfrm>
        </p:grpSpPr>
        <p:sp>
          <p:nvSpPr>
            <p:cNvPr id="8" name="左大括号 89119"/>
            <p:cNvSpPr/>
            <p:nvPr/>
          </p:nvSpPr>
          <p:spPr>
            <a:xfrm>
              <a:off x="5760707" y="1832055"/>
              <a:ext cx="119063" cy="739775"/>
            </a:xfrm>
            <a:prstGeom prst="leftBrace">
              <a:avLst>
                <a:gd name="adj1" fmla="val 53474"/>
                <a:gd name="adj2" fmla="val 50000"/>
              </a:avLst>
            </a:prstGeom>
            <a:noFill/>
            <a:ln w="19050" cap="flat" cmpd="sng">
              <a:solidFill>
                <a:schemeClr val="tx1"/>
              </a:solidFill>
              <a:prstDash val="solid"/>
              <a:bevel/>
              <a:headEnd type="none" w="med" len="med"/>
              <a:tailEnd type="none" w="med" len="med"/>
            </a:ln>
          </p:spPr>
          <p:txBody>
            <a:bodyPr anchor="t" anchorCtr="0"/>
            <a:lstStyle/>
            <a:p>
              <a:pPr algn="ctr"/>
              <a:endParaRPr lang="zh-CN" altLang="en-US" dirty="0">
                <a:latin typeface="Arial" panose="020B0604020202020204" pitchFamily="34" charset="0"/>
                <a:ea typeface="宋体" panose="02010600030101010101" pitchFamily="2" charset="-122"/>
              </a:endParaRPr>
            </a:p>
          </p:txBody>
        </p:sp>
        <p:sp>
          <p:nvSpPr>
            <p:cNvPr id="9" name="文本框 89120"/>
            <p:cNvSpPr txBox="1"/>
            <p:nvPr/>
          </p:nvSpPr>
          <p:spPr>
            <a:xfrm>
              <a:off x="5888342" y="1419622"/>
              <a:ext cx="1837362" cy="1307537"/>
            </a:xfrm>
            <a:prstGeom prst="rect">
              <a:avLst/>
            </a:prstGeom>
            <a:noFill/>
            <a:ln w="9525">
              <a:noFill/>
            </a:ln>
          </p:spPr>
          <p:txBody>
            <a:bodyPr wrap="none" anchor="t" anchorCtr="0">
              <a:spAutoFit/>
            </a:bodyPr>
            <a:lstStyle/>
            <a:p>
              <a:pPr>
                <a:lnSpc>
                  <a:spcPct val="150000"/>
                </a:lnSpc>
              </a:pPr>
              <a:r>
                <a:rPr lang="en-US" altLang="zh-CN" sz="2800" b="1" dirty="0">
                  <a:latin typeface="Times New Roman" panose="02020603050405020304" pitchFamily="18" charset="0"/>
                  <a:ea typeface="黑体" panose="02010609060101010101" charset="-122"/>
                </a:rPr>
                <a:t>3</a:t>
              </a:r>
              <a:r>
                <a:rPr lang="en-US" altLang="zh-CN" sz="2800" b="1" i="1" dirty="0">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-2</a:t>
              </a:r>
              <a:r>
                <a:rPr lang="en-US" altLang="zh-CN" sz="2800" b="1" i="1" dirty="0">
                  <a:latin typeface="Times New Roman" panose="02020603050405020304" pitchFamily="18" charset="0"/>
                  <a:ea typeface="黑体" panose="02010609060101010101" charset="-122"/>
                </a:rPr>
                <a:t>y</a:t>
              </a:r>
              <a:r>
                <a:rPr lang="en-US" altLang="zh-CN" sz="2800" b="1" dirty="0">
                  <a:latin typeface="Times New Roman" panose="02020603050405020304" pitchFamily="18" charset="0"/>
                  <a:ea typeface="黑体" panose="02010609060101010101" charset="-122"/>
                </a:rPr>
                <a:t>=5 </a:t>
              </a:r>
              <a:r>
                <a:rPr lang="zh-CN" altLang="en-US" sz="2800" b="1" dirty="0">
                  <a:latin typeface="Times New Roman" panose="02020603050405020304" pitchFamily="18" charset="0"/>
                  <a:ea typeface="黑体" panose="02010609060101010101" charset="-122"/>
                </a:rPr>
                <a:t>，</a:t>
              </a:r>
              <a:endParaRPr lang="en-US" altLang="zh-CN" sz="2800" b="1" dirty="0">
                <a:latin typeface="Times New Roman" panose="02020603050405020304" pitchFamily="18" charset="0"/>
                <a:ea typeface="黑体" panose="02010609060101010101" charset="-122"/>
              </a:endParaRPr>
            </a:p>
            <a:p>
              <a:pPr>
                <a:lnSpc>
                  <a:spcPct val="150000"/>
                </a:lnSpc>
              </a:pPr>
              <a:r>
                <a:rPr lang="en-US" altLang="zh-CN" sz="2800" b="1" dirty="0">
                  <a:latin typeface="Times New Roman" panose="02020603050405020304" pitchFamily="18" charset="0"/>
                  <a:ea typeface="黑体" panose="02010609060101010101" charset="-122"/>
                </a:rPr>
                <a:t>2</a:t>
              </a:r>
              <a:r>
                <a:rPr lang="en-US" altLang="zh-CN" sz="2800" b="1" i="1" dirty="0">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a:t>
              </a:r>
              <a:r>
                <a:rPr lang="en-US" altLang="zh-CN" sz="2800" b="1" i="1" dirty="0">
                  <a:latin typeface="Times New Roman" panose="02020603050405020304" pitchFamily="18" charset="0"/>
                  <a:ea typeface="黑体" panose="02010609060101010101" charset="-122"/>
                </a:rPr>
                <a:t>y</a:t>
              </a:r>
              <a:r>
                <a:rPr lang="en-US" altLang="zh-CN" sz="2800" b="1" dirty="0">
                  <a:latin typeface="Times New Roman" panose="02020603050405020304" pitchFamily="18" charset="0"/>
                  <a:ea typeface="黑体" panose="02010609060101010101" charset="-122"/>
                </a:rPr>
                <a:t>=8.  </a:t>
              </a:r>
              <a:endParaRPr lang="en-US" altLang="zh-CN" sz="2800" b="1" dirty="0">
                <a:latin typeface="Times New Roman" panose="02020603050405020304" pitchFamily="18" charset="0"/>
                <a:ea typeface="黑体" panose="02010609060101010101" charset="-122"/>
              </a:endParaRPr>
            </a:p>
          </p:txBody>
        </p:sp>
        <p:sp>
          <p:nvSpPr>
            <p:cNvPr id="10" name="文本框 1"/>
            <p:cNvSpPr txBox="1"/>
            <p:nvPr/>
          </p:nvSpPr>
          <p:spPr>
            <a:xfrm>
              <a:off x="4805798" y="1940332"/>
              <a:ext cx="1085554" cy="523220"/>
            </a:xfrm>
            <a:prstGeom prst="rect">
              <a:avLst/>
            </a:prstGeom>
            <a:noFill/>
            <a:ln w="9525">
              <a:noFill/>
            </a:ln>
          </p:spPr>
          <p:txBody>
            <a:bodyPr wrap="none" anchor="t" anchorCtr="0">
              <a:spAutoFit/>
            </a:bodyPr>
            <a:lstStyle/>
            <a:p>
              <a:pPr>
                <a:spcBef>
                  <a:spcPct val="50000"/>
                </a:spcBef>
              </a:pPr>
              <a:r>
                <a:rPr lang="zh-CN" altLang="en-US" sz="2800" b="1" dirty="0">
                  <a:latin typeface="+mn-lt"/>
                  <a:ea typeface="黑体" panose="02010609060101010101" charset="-122"/>
                </a:rPr>
                <a:t>（</a:t>
              </a:r>
              <a:r>
                <a:rPr lang="en-US" altLang="zh-CN" sz="2800" b="1" dirty="0">
                  <a:latin typeface="+mn-lt"/>
                  <a:ea typeface="黑体" panose="02010609060101010101" charset="-122"/>
                </a:rPr>
                <a:t>2</a:t>
              </a:r>
              <a:r>
                <a:rPr lang="zh-CN" altLang="en-US" sz="2800" b="1" dirty="0">
                  <a:latin typeface="+mn-lt"/>
                  <a:ea typeface="黑体" panose="02010609060101010101" charset="-122"/>
                </a:rPr>
                <a:t>）</a:t>
              </a:r>
              <a:endParaRPr lang="zh-CN" altLang="en-US" sz="2800" b="1" dirty="0">
                <a:latin typeface="+mn-lt"/>
                <a:ea typeface="黑体" panose="02010609060101010101" charset="-122"/>
              </a:endParaRPr>
            </a:p>
          </p:txBody>
        </p:sp>
      </p:grpSp>
      <p:sp>
        <p:nvSpPr>
          <p:cNvPr id="11" name="文本框 89120"/>
          <p:cNvSpPr txBox="1"/>
          <p:nvPr/>
        </p:nvSpPr>
        <p:spPr>
          <a:xfrm>
            <a:off x="3616721" y="1084475"/>
            <a:ext cx="494046" cy="576248"/>
          </a:xfrm>
          <a:prstGeom prst="rect">
            <a:avLst/>
          </a:prstGeom>
          <a:noFill/>
          <a:ln w="9525">
            <a:noFill/>
          </a:ln>
        </p:spPr>
        <p:txBody>
          <a:bodyPr wrap="none" anchor="t" anchorCtr="0">
            <a:spAutoFit/>
          </a:bodyPr>
          <a:lstStyle/>
          <a:p>
            <a:pPr>
              <a:lnSpc>
                <a:spcPct val="150000"/>
              </a:lnSpc>
            </a:pPr>
            <a:r>
              <a:rPr lang="zh-CN" altLang="en-US" sz="2400" b="1" dirty="0">
                <a:solidFill>
                  <a:srgbClr val="FF0000"/>
                </a:solidFill>
                <a:latin typeface="Times New Roman" panose="02020603050405020304" pitchFamily="18" charset="0"/>
                <a:ea typeface="黑体" panose="02010609060101010101" charset="-122"/>
              </a:rPr>
              <a:t>①</a:t>
            </a:r>
            <a:endParaRPr lang="en-US" altLang="zh-CN" sz="2400" b="1" dirty="0">
              <a:solidFill>
                <a:srgbClr val="FF0000"/>
              </a:solidFill>
              <a:latin typeface="Times New Roman" panose="02020603050405020304" pitchFamily="18" charset="0"/>
              <a:ea typeface="黑体" panose="02010609060101010101" charset="-122"/>
            </a:endParaRPr>
          </a:p>
        </p:txBody>
      </p:sp>
      <p:sp>
        <p:nvSpPr>
          <p:cNvPr id="12" name="文本框 89120"/>
          <p:cNvSpPr txBox="1"/>
          <p:nvPr/>
        </p:nvSpPr>
        <p:spPr>
          <a:xfrm>
            <a:off x="3621007" y="1660723"/>
            <a:ext cx="494046" cy="576248"/>
          </a:xfrm>
          <a:prstGeom prst="rect">
            <a:avLst/>
          </a:prstGeom>
          <a:noFill/>
          <a:ln w="9525">
            <a:noFill/>
          </a:ln>
        </p:spPr>
        <p:txBody>
          <a:bodyPr wrap="none" anchor="t" anchorCtr="0">
            <a:spAutoFit/>
          </a:bodyPr>
          <a:lstStyle/>
          <a:p>
            <a:pPr>
              <a:lnSpc>
                <a:spcPct val="150000"/>
              </a:lnSpc>
            </a:pPr>
            <a:r>
              <a:rPr lang="zh-CN" altLang="en-US" sz="2400" b="1" dirty="0">
                <a:solidFill>
                  <a:srgbClr val="FF0000"/>
                </a:solidFill>
                <a:latin typeface="Times New Roman" panose="02020603050405020304" pitchFamily="18" charset="0"/>
                <a:ea typeface="黑体" panose="02010609060101010101" charset="-122"/>
              </a:rPr>
              <a:t>②</a:t>
            </a:r>
            <a:endParaRPr lang="en-US" altLang="zh-CN" sz="2400" b="1" dirty="0">
              <a:solidFill>
                <a:srgbClr val="FF0000"/>
              </a:solidFill>
              <a:latin typeface="Times New Roman" panose="02020603050405020304" pitchFamily="18" charset="0"/>
              <a:ea typeface="黑体" panose="02010609060101010101" charset="-122"/>
            </a:endParaRPr>
          </a:p>
        </p:txBody>
      </p:sp>
      <p:grpSp>
        <p:nvGrpSpPr>
          <p:cNvPr id="13" name="组合 157719"/>
          <p:cNvGrpSpPr/>
          <p:nvPr/>
        </p:nvGrpSpPr>
        <p:grpSpPr>
          <a:xfrm>
            <a:off x="2771800" y="4209143"/>
            <a:ext cx="4922838" cy="719138"/>
            <a:chOff x="0" y="-12"/>
            <a:chExt cx="3101" cy="453"/>
          </a:xfrm>
        </p:grpSpPr>
        <p:sp>
          <p:nvSpPr>
            <p:cNvPr id="14" name="左大括号 157720"/>
            <p:cNvSpPr/>
            <p:nvPr/>
          </p:nvSpPr>
          <p:spPr>
            <a:xfrm>
              <a:off x="2073" y="33"/>
              <a:ext cx="45" cy="408"/>
            </a:xfrm>
            <a:prstGeom prst="leftBrace">
              <a:avLst>
                <a:gd name="adj1" fmla="val 75261"/>
                <a:gd name="adj2" fmla="val 50000"/>
              </a:avLst>
            </a:prstGeom>
            <a:noFill/>
            <a:ln w="28575" cap="flat" cmpd="sng">
              <a:solidFill>
                <a:srgbClr val="FF0000"/>
              </a:solidFill>
              <a:prstDash val="solid"/>
              <a:bevel/>
              <a:headEnd type="none" w="med" len="med"/>
              <a:tailEnd type="none" w="med" len="med"/>
            </a:ln>
          </p:spPr>
          <p:txBody>
            <a:bodyPr anchor="t" anchorCtr="0"/>
            <a:lstStyle/>
            <a:p>
              <a:endParaRPr lang="zh-CN" altLang="en-US" sz="2400" b="1" dirty="0">
                <a:solidFill>
                  <a:srgbClr val="FF0000"/>
                </a:solidFill>
                <a:latin typeface="+mn-lt"/>
                <a:ea typeface="黑体" panose="02010609060101010101" charset="-122"/>
              </a:endParaRPr>
            </a:p>
          </p:txBody>
        </p:sp>
        <p:sp>
          <p:nvSpPr>
            <p:cNvPr id="15" name="文本框 157721"/>
            <p:cNvSpPr txBox="1"/>
            <p:nvPr/>
          </p:nvSpPr>
          <p:spPr>
            <a:xfrm>
              <a:off x="0" y="90"/>
              <a:ext cx="2175" cy="291"/>
            </a:xfrm>
            <a:prstGeom prst="rect">
              <a:avLst/>
            </a:prstGeom>
            <a:noFill/>
            <a:ln w="9525">
              <a:noFill/>
            </a:ln>
          </p:spPr>
          <p:txBody>
            <a:bodyPr wrap="square" anchor="t" anchorCtr="0">
              <a:spAutoFit/>
            </a:bodyPr>
            <a:lstStyle/>
            <a:p>
              <a:pPr>
                <a:spcBef>
                  <a:spcPct val="50000"/>
                </a:spcBef>
              </a:pPr>
              <a:r>
                <a:rPr lang="en-US" altLang="zh-CN" sz="2400" b="1" dirty="0">
                  <a:solidFill>
                    <a:srgbClr val="FF0000"/>
                  </a:solidFill>
                  <a:latin typeface="+mn-lt"/>
                  <a:ea typeface="黑体" panose="02010609060101010101" charset="-122"/>
                </a:rPr>
                <a:t> </a:t>
              </a:r>
              <a:r>
                <a:rPr lang="zh-CN" altLang="en-US" sz="2400" b="1" dirty="0">
                  <a:solidFill>
                    <a:srgbClr val="FF0000"/>
                  </a:solidFill>
                  <a:latin typeface="+mn-lt"/>
                  <a:ea typeface="黑体" panose="02010609060101010101" charset="-122"/>
                </a:rPr>
                <a:t>所以这个方程组的解是 </a:t>
              </a:r>
              <a:endParaRPr lang="zh-CN" altLang="en-US" sz="2400" b="1" dirty="0">
                <a:solidFill>
                  <a:srgbClr val="FF0000"/>
                </a:solidFill>
                <a:latin typeface="+mn-lt"/>
                <a:ea typeface="黑体" panose="02010609060101010101" charset="-122"/>
              </a:endParaRPr>
            </a:p>
          </p:txBody>
        </p:sp>
        <p:sp>
          <p:nvSpPr>
            <p:cNvPr id="16" name="矩形 157722"/>
            <p:cNvSpPr/>
            <p:nvPr/>
          </p:nvSpPr>
          <p:spPr>
            <a:xfrm>
              <a:off x="2119" y="-12"/>
              <a:ext cx="982" cy="453"/>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mn-lt"/>
                  <a:ea typeface="黑体" panose="02010609060101010101" charset="-122"/>
                </a:rPr>
                <a:t> </a:t>
              </a:r>
              <a:r>
                <a:rPr lang="en-US" altLang="zh-CN" sz="2400" b="1" i="1" dirty="0">
                  <a:solidFill>
                    <a:srgbClr val="FF0000"/>
                  </a:solidFill>
                  <a:latin typeface="+mn-lt"/>
                  <a:ea typeface="黑体" panose="02010609060101010101" charset="-122"/>
                </a:rPr>
                <a:t>x</a:t>
              </a:r>
              <a:r>
                <a:rPr lang="en-US" altLang="zh-CN" sz="2400" b="1" dirty="0">
                  <a:solidFill>
                    <a:srgbClr val="FF0000"/>
                  </a:solidFill>
                  <a:latin typeface="+mn-lt"/>
                  <a:ea typeface="黑体" panose="02010609060101010101" charset="-122"/>
                </a:rPr>
                <a:t> = 2</a:t>
              </a:r>
              <a:r>
                <a:rPr lang="zh-CN" altLang="en-US" sz="2400" b="1" dirty="0">
                  <a:solidFill>
                    <a:srgbClr val="FF0000"/>
                  </a:solidFill>
                  <a:latin typeface="+mn-lt"/>
                  <a:ea typeface="黑体" panose="02010609060101010101" charset="-122"/>
                </a:rPr>
                <a:t>，</a:t>
              </a:r>
              <a:endParaRPr lang="zh-CN" altLang="en-US" sz="2400" b="1" dirty="0">
                <a:solidFill>
                  <a:srgbClr val="FF0000"/>
                </a:solidFill>
                <a:latin typeface="+mn-lt"/>
                <a:ea typeface="黑体" panose="02010609060101010101" charset="-122"/>
              </a:endParaRPr>
            </a:p>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mn-lt"/>
                  <a:ea typeface="黑体" panose="02010609060101010101" charset="-122"/>
                </a:rPr>
                <a:t> </a:t>
              </a:r>
              <a:r>
                <a:rPr lang="en-US" altLang="zh-CN" sz="2400" b="1" i="1" dirty="0">
                  <a:solidFill>
                    <a:srgbClr val="FF0000"/>
                  </a:solidFill>
                  <a:latin typeface="+mn-lt"/>
                  <a:ea typeface="黑体" panose="02010609060101010101" charset="-122"/>
                </a:rPr>
                <a:t>y</a:t>
              </a:r>
              <a:r>
                <a:rPr lang="en-US" altLang="zh-CN" sz="2400" b="1" dirty="0">
                  <a:solidFill>
                    <a:srgbClr val="FF0000"/>
                  </a:solidFill>
                  <a:latin typeface="+mn-lt"/>
                  <a:ea typeface="黑体" panose="02010609060101010101" charset="-122"/>
                </a:rPr>
                <a:t> = -1.</a:t>
              </a:r>
              <a:endParaRPr lang="en-US" altLang="zh-CN" sz="2400" b="1" dirty="0">
                <a:solidFill>
                  <a:srgbClr val="FF0000"/>
                </a:solidFill>
                <a:latin typeface="+mn-lt"/>
                <a:ea typeface="黑体" panose="02010609060101010101" charset="-122"/>
              </a:endParaRPr>
            </a:p>
          </p:txBody>
        </p:sp>
      </p:grpSp>
      <p:sp>
        <p:nvSpPr>
          <p:cNvPr id="17" name="矩形 157723"/>
          <p:cNvSpPr/>
          <p:nvPr/>
        </p:nvSpPr>
        <p:spPr>
          <a:xfrm>
            <a:off x="2915816" y="3784516"/>
            <a:ext cx="3875723" cy="50482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zh-CN" altLang="en-US" sz="2400" b="1" dirty="0">
                <a:solidFill>
                  <a:srgbClr val="FF0000"/>
                </a:solidFill>
                <a:latin typeface="+mn-lt"/>
                <a:ea typeface="黑体" panose="02010609060101010101" charset="-122"/>
              </a:rPr>
              <a:t>把</a:t>
            </a:r>
            <a:r>
              <a:rPr lang="en-US" altLang="zh-CN" sz="2400" b="1" i="1" dirty="0">
                <a:solidFill>
                  <a:srgbClr val="FF0000"/>
                </a:solidFill>
                <a:latin typeface="+mn-lt"/>
                <a:ea typeface="黑体" panose="02010609060101010101" charset="-122"/>
              </a:rPr>
              <a:t>x</a:t>
            </a:r>
            <a:r>
              <a:rPr lang="en-US" altLang="zh-CN" sz="2400" b="1" dirty="0">
                <a:solidFill>
                  <a:srgbClr val="FF0000"/>
                </a:solidFill>
                <a:latin typeface="+mn-lt"/>
                <a:ea typeface="黑体" panose="02010609060101010101" charset="-122"/>
              </a:rPr>
              <a:t>=2</a:t>
            </a:r>
            <a:r>
              <a:rPr lang="zh-CN" altLang="en-US" sz="2400" b="1" dirty="0">
                <a:solidFill>
                  <a:srgbClr val="FF0000"/>
                </a:solidFill>
                <a:latin typeface="+mn-lt"/>
                <a:ea typeface="黑体" panose="02010609060101010101" charset="-122"/>
              </a:rPr>
              <a:t>代入③，得 </a:t>
            </a:r>
            <a:r>
              <a:rPr lang="en-US" altLang="zh-CN" sz="2400" b="1" i="1" dirty="0">
                <a:solidFill>
                  <a:srgbClr val="FF0000"/>
                </a:solidFill>
                <a:latin typeface="+mn-lt"/>
                <a:ea typeface="黑体" panose="02010609060101010101" charset="-122"/>
              </a:rPr>
              <a:t>y</a:t>
            </a:r>
            <a:r>
              <a:rPr lang="en-US" altLang="zh-CN" sz="2400" b="1" dirty="0">
                <a:solidFill>
                  <a:srgbClr val="FF0000"/>
                </a:solidFill>
                <a:latin typeface="+mn-lt"/>
                <a:ea typeface="黑体" panose="02010609060101010101" charset="-122"/>
              </a:rPr>
              <a:t>=-1.</a:t>
            </a:r>
            <a:endParaRPr lang="en-US" altLang="zh-CN" sz="2400" b="1" dirty="0">
              <a:solidFill>
                <a:srgbClr val="FF0000"/>
              </a:solidFill>
              <a:latin typeface="+mn-lt"/>
              <a:ea typeface="黑体" panose="02010609060101010101" charset="-122"/>
            </a:endParaRPr>
          </a:p>
        </p:txBody>
      </p:sp>
      <p:sp>
        <p:nvSpPr>
          <p:cNvPr id="19" name="矩形 157724"/>
          <p:cNvSpPr/>
          <p:nvPr/>
        </p:nvSpPr>
        <p:spPr>
          <a:xfrm>
            <a:off x="2915816" y="3341512"/>
            <a:ext cx="3523104" cy="43370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zh-CN" altLang="en-US" sz="2400" b="1" dirty="0">
                <a:solidFill>
                  <a:srgbClr val="FF0000"/>
                </a:solidFill>
                <a:latin typeface="+mn-lt"/>
                <a:ea typeface="黑体" panose="02010609060101010101" charset="-122"/>
              </a:rPr>
              <a:t>解这个方程，得 </a:t>
            </a:r>
            <a:r>
              <a:rPr lang="en-US" altLang="zh-CN" sz="2400" b="1" i="1" dirty="0">
                <a:solidFill>
                  <a:srgbClr val="FF0000"/>
                </a:solidFill>
                <a:latin typeface="+mn-lt"/>
                <a:ea typeface="黑体" panose="02010609060101010101" charset="-122"/>
              </a:rPr>
              <a:t>x</a:t>
            </a:r>
            <a:r>
              <a:rPr lang="zh-CN" altLang="en-US" sz="2400" b="1" dirty="0">
                <a:solidFill>
                  <a:srgbClr val="FF0000"/>
                </a:solidFill>
                <a:latin typeface="+mn-lt"/>
                <a:ea typeface="黑体" panose="02010609060101010101" charset="-122"/>
              </a:rPr>
              <a:t>＝</a:t>
            </a:r>
            <a:r>
              <a:rPr lang="en-US" altLang="zh-CN" sz="2400" b="1" dirty="0">
                <a:solidFill>
                  <a:srgbClr val="FF0000"/>
                </a:solidFill>
                <a:latin typeface="+mn-lt"/>
                <a:ea typeface="黑体" panose="02010609060101010101" charset="-122"/>
              </a:rPr>
              <a:t>2</a:t>
            </a:r>
            <a:r>
              <a:rPr lang="zh-CN" altLang="en-US" sz="2400" b="1" dirty="0">
                <a:solidFill>
                  <a:srgbClr val="FF0000"/>
                </a:solidFill>
                <a:latin typeface="+mn-lt"/>
                <a:ea typeface="黑体" panose="02010609060101010101" charset="-122"/>
              </a:rPr>
              <a:t>. </a:t>
            </a:r>
            <a:r>
              <a:rPr lang="en-US" altLang="zh-CN" sz="700" b="1" dirty="0">
                <a:solidFill>
                  <a:srgbClr val="FF0000"/>
                </a:solidFill>
                <a:effectLst>
                  <a:outerShdw blurRad="38100" dist="38100" dir="2700000">
                    <a:srgbClr val="FFFFFF"/>
                  </a:outerShdw>
                </a:effectLst>
                <a:latin typeface="+mn-lt"/>
                <a:ea typeface="宋体" panose="02010600030101010101" pitchFamily="2" charset="-122"/>
              </a:rPr>
              <a:t>              </a:t>
            </a:r>
            <a:endParaRPr lang="en-US" altLang="zh-CN" sz="700" b="1" dirty="0">
              <a:solidFill>
                <a:srgbClr val="FF0000"/>
              </a:solidFill>
              <a:effectLst>
                <a:outerShdw blurRad="38100" dist="38100" dir="2700000">
                  <a:srgbClr val="FFFFFF"/>
                </a:outerShdw>
              </a:effectLst>
              <a:latin typeface="+mn-lt"/>
              <a:ea typeface="宋体" panose="02010600030101010101" pitchFamily="2" charset="-122"/>
            </a:endParaRPr>
          </a:p>
        </p:txBody>
      </p:sp>
      <p:sp>
        <p:nvSpPr>
          <p:cNvPr id="20" name="文本框 19"/>
          <p:cNvSpPr txBox="1"/>
          <p:nvPr>
            <p:custDataLst>
              <p:tags r:id="rId1"/>
            </p:custDataLst>
          </p:nvPr>
        </p:nvSpPr>
        <p:spPr>
          <a:xfrm>
            <a:off x="4920258" y="574788"/>
            <a:ext cx="2534285" cy="306705"/>
          </a:xfrm>
          <a:prstGeom prst="rect">
            <a:avLst/>
          </a:prstGeom>
          <a:noFill/>
        </p:spPr>
        <p:txBody>
          <a:bodyPr wrap="square" rtlCol="0">
            <a:spAutoFit/>
          </a:bodyPr>
          <a:lstStyle/>
          <a:p>
            <a:pPr algn="l"/>
            <a:r>
              <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rPr>
              <a:t>【选自教材</a:t>
            </a:r>
            <a:r>
              <a:rPr lang="en-US" altLang="zh-CN" sz="1400" b="1" dirty="0">
                <a:solidFill>
                  <a:srgbClr val="F39800"/>
                </a:solidFill>
                <a:latin typeface="Times New Roman" panose="02020603050405020304" pitchFamily="18" charset="0"/>
                <a:ea typeface="宋体" panose="02010600030101010101" pitchFamily="2" charset="-122"/>
                <a:cs typeface="Times New Roman" panose="02020603050405020304" pitchFamily="18" charset="0"/>
              </a:rPr>
              <a:t>P93</a:t>
            </a:r>
            <a:r>
              <a:rPr lang="en-US" altLang="zh-CN" sz="1400" b="1" dirty="0">
                <a:solidFill>
                  <a:srgbClr val="F39800"/>
                </a:solidFill>
                <a:latin typeface="宋体" panose="02010600030101010101" pitchFamily="2" charset="-122"/>
                <a:ea typeface="宋体" panose="02010600030101010101" pitchFamily="2" charset="-122"/>
                <a:cs typeface="宋体" panose="02010600030101010101" pitchFamily="2" charset="-122"/>
              </a:rPr>
              <a:t> </a:t>
            </a:r>
            <a:r>
              <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rPr>
              <a:t>练习第</a:t>
            </a:r>
            <a:r>
              <a:rPr lang="en-US" altLang="zh-CN" sz="1400" b="1" dirty="0">
                <a:solidFill>
                  <a:srgbClr val="F39800"/>
                </a:solidFill>
                <a:latin typeface="宋体" panose="02010600030101010101" pitchFamily="2" charset="-122"/>
                <a:ea typeface="宋体" panose="02010600030101010101" pitchFamily="2" charset="-122"/>
                <a:cs typeface="宋体" panose="02010600030101010101" pitchFamily="2" charset="-122"/>
              </a:rPr>
              <a:t>2</a:t>
            </a:r>
            <a:r>
              <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rPr>
              <a:t>题】</a:t>
            </a:r>
            <a:endPar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endParaRPr>
          </a:p>
        </p:txBody>
      </p:sp>
      <p:sp>
        <p:nvSpPr>
          <p:cNvPr id="29" name="矩形 157725"/>
          <p:cNvSpPr/>
          <p:nvPr/>
        </p:nvSpPr>
        <p:spPr>
          <a:xfrm>
            <a:off x="2915816" y="2827388"/>
            <a:ext cx="5705306" cy="50482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zh-CN" altLang="en-US" sz="2400" b="1" dirty="0">
                <a:solidFill>
                  <a:srgbClr val="FF0000"/>
                </a:solidFill>
                <a:latin typeface="+mn-lt"/>
                <a:ea typeface="黑体" panose="02010609060101010101" charset="-122"/>
              </a:rPr>
              <a:t>把③代入</a:t>
            </a:r>
            <a:r>
              <a:rPr lang="en-US" altLang="zh-CN" sz="2400" b="1" dirty="0">
                <a:solidFill>
                  <a:srgbClr val="FF0000"/>
                </a:solidFill>
                <a:latin typeface="+mn-lt"/>
                <a:ea typeface="黑体" panose="02010609060101010101" charset="-122"/>
              </a:rPr>
              <a:t>②</a:t>
            </a:r>
            <a:r>
              <a:rPr lang="zh-CN" altLang="en-US" sz="2400" b="1" dirty="0">
                <a:solidFill>
                  <a:srgbClr val="FF0000"/>
                </a:solidFill>
                <a:latin typeface="+mn-lt"/>
                <a:ea typeface="黑体" panose="02010609060101010101" charset="-122"/>
              </a:rPr>
              <a:t>，得 </a:t>
            </a:r>
            <a:r>
              <a:rPr lang="en-US" altLang="zh-CN" sz="2400" b="1" dirty="0">
                <a:solidFill>
                  <a:srgbClr val="FF0000"/>
                </a:solidFill>
                <a:latin typeface="+mn-lt"/>
                <a:ea typeface="黑体" panose="02010609060101010101" charset="-122"/>
              </a:rPr>
              <a:t>3</a:t>
            </a:r>
            <a:r>
              <a:rPr lang="en-US" altLang="zh-CN" sz="2400" b="1" i="1" dirty="0">
                <a:solidFill>
                  <a:srgbClr val="FF0000"/>
                </a:solidFill>
                <a:latin typeface="+mn-lt"/>
                <a:ea typeface="黑体" panose="02010609060101010101" charset="-122"/>
              </a:rPr>
              <a:t>x</a:t>
            </a:r>
            <a:r>
              <a:rPr lang="zh-CN" altLang="en-US" sz="2400" b="1" dirty="0">
                <a:solidFill>
                  <a:srgbClr val="FF0000"/>
                </a:solidFill>
                <a:latin typeface="+mn-lt"/>
                <a:ea typeface="黑体" panose="02010609060101010101" charset="-122"/>
              </a:rPr>
              <a:t>＋</a:t>
            </a:r>
            <a:r>
              <a:rPr lang="en-US" altLang="zh-CN" sz="2400" b="1" dirty="0">
                <a:solidFill>
                  <a:srgbClr val="FF0000"/>
                </a:solidFill>
                <a:latin typeface="+mn-lt"/>
                <a:ea typeface="黑体" panose="02010609060101010101" charset="-122"/>
              </a:rPr>
              <a:t>4(2</a:t>
            </a:r>
            <a:r>
              <a:rPr lang="en-US" altLang="zh-CN" sz="2400" b="1" i="1" dirty="0">
                <a:solidFill>
                  <a:srgbClr val="FF0000"/>
                </a:solidFill>
                <a:latin typeface="+mn-lt"/>
                <a:ea typeface="黑体" panose="02010609060101010101" charset="-122"/>
              </a:rPr>
              <a:t>x</a:t>
            </a:r>
            <a:r>
              <a:rPr lang="en-US" altLang="zh-CN" sz="2400" b="1" dirty="0">
                <a:solidFill>
                  <a:srgbClr val="FF0000"/>
                </a:solidFill>
                <a:latin typeface="+mn-lt"/>
                <a:ea typeface="黑体" panose="02010609060101010101" charset="-122"/>
              </a:rPr>
              <a:t>-5)=2.</a:t>
            </a:r>
            <a:endParaRPr lang="en-US" altLang="zh-CN" sz="2400" b="1" dirty="0">
              <a:solidFill>
                <a:srgbClr val="FF0000"/>
              </a:solidFill>
              <a:latin typeface="+mn-lt"/>
              <a:ea typeface="黑体" panose="02010609060101010101" charset="-122"/>
            </a:endParaRPr>
          </a:p>
        </p:txBody>
      </p:sp>
      <p:grpSp>
        <p:nvGrpSpPr>
          <p:cNvPr id="31" name="组合 30"/>
          <p:cNvGrpSpPr/>
          <p:nvPr/>
        </p:nvGrpSpPr>
        <p:grpSpPr>
          <a:xfrm>
            <a:off x="1551389" y="2329166"/>
            <a:ext cx="4265146" cy="514386"/>
            <a:chOff x="1530990" y="2488900"/>
            <a:chExt cx="4265146" cy="514386"/>
          </a:xfrm>
        </p:grpSpPr>
        <p:sp>
          <p:nvSpPr>
            <p:cNvPr id="18" name="矩形 157725"/>
            <p:cNvSpPr/>
            <p:nvPr/>
          </p:nvSpPr>
          <p:spPr>
            <a:xfrm>
              <a:off x="1530990" y="2488900"/>
              <a:ext cx="3761090" cy="504825"/>
            </a:xfrm>
            <a:prstGeom prst="rect">
              <a:avLst/>
            </a:prstGeom>
            <a:noFill/>
            <a:ln w="9525">
              <a:noFill/>
            </a:ln>
          </p:spPr>
          <p:txBody>
            <a:bodyPr lIns="0" tIns="0" rIns="0" bIns="0" anchor="t" anchorCtr="0"/>
            <a:lstStyle/>
            <a:p>
              <a:pPr defTabSz="863600">
                <a:spcBef>
                  <a:spcPct val="20000"/>
                </a:spcBef>
                <a:buSzPct val="70000"/>
                <a:buFont typeface="Wingdings" panose="05000000000000000000" pitchFamily="2" charset="2"/>
              </a:pPr>
              <a:r>
                <a:rPr lang="zh-CN" altLang="en-US" sz="2400" b="1" dirty="0">
                  <a:solidFill>
                    <a:srgbClr val="FF0000"/>
                  </a:solidFill>
                  <a:latin typeface="+mn-lt"/>
                  <a:ea typeface="黑体" panose="02010609060101010101" charset="-122"/>
                </a:rPr>
                <a:t>解：（</a:t>
              </a:r>
              <a:r>
                <a:rPr lang="en-US" altLang="zh-CN" sz="2400" b="1" dirty="0">
                  <a:solidFill>
                    <a:srgbClr val="FF0000"/>
                  </a:solidFill>
                  <a:latin typeface="+mn-lt"/>
                  <a:ea typeface="黑体" panose="02010609060101010101" charset="-122"/>
                </a:rPr>
                <a:t>1</a:t>
              </a:r>
              <a:r>
                <a:rPr lang="zh-CN" altLang="en-US" sz="2400" b="1" dirty="0">
                  <a:solidFill>
                    <a:srgbClr val="FF0000"/>
                  </a:solidFill>
                  <a:latin typeface="+mn-lt"/>
                  <a:ea typeface="黑体" panose="02010609060101010101" charset="-122"/>
                </a:rPr>
                <a:t>）由①，得 </a:t>
              </a:r>
              <a:r>
                <a:rPr lang="en-US" altLang="zh-CN" sz="2400" b="1" i="1" dirty="0">
                  <a:solidFill>
                    <a:srgbClr val="FF0000"/>
                  </a:solidFill>
                  <a:latin typeface="+mn-lt"/>
                  <a:ea typeface="黑体" panose="02010609060101010101" charset="-122"/>
                </a:rPr>
                <a:t>y</a:t>
              </a:r>
              <a:r>
                <a:rPr lang="en-US" altLang="zh-CN" sz="2400" b="1" dirty="0">
                  <a:solidFill>
                    <a:srgbClr val="FF0000"/>
                  </a:solidFill>
                  <a:latin typeface="+mn-lt"/>
                  <a:ea typeface="黑体" panose="02010609060101010101" charset="-122"/>
                </a:rPr>
                <a:t>=2</a:t>
              </a:r>
              <a:r>
                <a:rPr lang="en-US" altLang="zh-CN" sz="2400" b="1" i="1" dirty="0">
                  <a:solidFill>
                    <a:srgbClr val="FF0000"/>
                  </a:solidFill>
                  <a:latin typeface="+mn-lt"/>
                  <a:ea typeface="黑体" panose="02010609060101010101" charset="-122"/>
                </a:rPr>
                <a:t>x</a:t>
              </a:r>
              <a:r>
                <a:rPr lang="en-US" altLang="zh-CN" sz="2400" b="1" dirty="0">
                  <a:solidFill>
                    <a:srgbClr val="FF0000"/>
                  </a:solidFill>
                  <a:latin typeface="+mn-lt"/>
                  <a:ea typeface="黑体" panose="02010609060101010101" charset="-122"/>
                </a:rPr>
                <a:t>-5</a:t>
              </a:r>
              <a:endParaRPr lang="en-US" altLang="zh-CN" sz="2400" b="1" dirty="0">
                <a:solidFill>
                  <a:srgbClr val="FF0000"/>
                </a:solidFill>
                <a:latin typeface="+mn-lt"/>
                <a:ea typeface="黑体" panose="02010609060101010101" charset="-122"/>
              </a:endParaRPr>
            </a:p>
          </p:txBody>
        </p:sp>
        <p:sp>
          <p:nvSpPr>
            <p:cNvPr id="30" name="矩形 157725"/>
            <p:cNvSpPr/>
            <p:nvPr/>
          </p:nvSpPr>
          <p:spPr>
            <a:xfrm>
              <a:off x="5292080" y="2498461"/>
              <a:ext cx="504056" cy="504825"/>
            </a:xfrm>
            <a:prstGeom prst="rect">
              <a:avLst/>
            </a:prstGeom>
            <a:noFill/>
            <a:ln w="9525">
              <a:noFill/>
            </a:ln>
          </p:spPr>
          <p:txBody>
            <a:bodyPr lIns="0" tIns="0" rIns="0" bIns="0" anchor="t" anchorCtr="0"/>
            <a:lstStyle/>
            <a:p>
              <a:pPr defTabSz="863600">
                <a:spcBef>
                  <a:spcPct val="20000"/>
                </a:spcBef>
                <a:buSzPct val="70000"/>
                <a:buFont typeface="Wingdings" panose="05000000000000000000" pitchFamily="2" charset="2"/>
              </a:pPr>
              <a:r>
                <a:rPr lang="zh-CN" altLang="en-US" sz="2400" b="1" dirty="0">
                  <a:solidFill>
                    <a:srgbClr val="FF0000"/>
                  </a:solidFill>
                  <a:latin typeface="+mn-lt"/>
                  <a:ea typeface="黑体" panose="02010609060101010101" charset="-122"/>
                </a:rPr>
                <a:t>③</a:t>
              </a:r>
              <a:endParaRPr lang="en-US" altLang="zh-CN" sz="2400" b="1" dirty="0">
                <a:solidFill>
                  <a:srgbClr val="FF0000"/>
                </a:solidFill>
                <a:latin typeface="+mn-lt"/>
                <a:ea typeface="黑体" panose="02010609060101010101"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19"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3568" y="483518"/>
            <a:ext cx="4471096" cy="523220"/>
          </a:xfrm>
          <a:prstGeom prst="rect">
            <a:avLst/>
          </a:prstGeom>
          <a:noFill/>
          <a:ln w="9525">
            <a:noFill/>
          </a:ln>
        </p:spPr>
        <p:txBody>
          <a:bodyPr wrap="none" anchor="t" anchorCtr="0">
            <a:spAutoFit/>
          </a:bodyPr>
          <a:lstStyle/>
          <a:p>
            <a:pPr>
              <a:spcBef>
                <a:spcPct val="50000"/>
              </a:spcBef>
            </a:pPr>
            <a:r>
              <a:rPr lang="en-US" altLang="zh-CN" sz="2800" b="1" dirty="0">
                <a:latin typeface="+mn-lt"/>
                <a:ea typeface="黑体" panose="02010609060101010101" charset="-122"/>
              </a:rPr>
              <a:t>2. </a:t>
            </a:r>
            <a:r>
              <a:rPr lang="zh-CN" altLang="en-US" sz="2800" b="1" dirty="0">
                <a:latin typeface="+mn-lt"/>
                <a:ea typeface="黑体" panose="02010609060101010101" charset="-122"/>
              </a:rPr>
              <a:t>用代入法解下列方程组：</a:t>
            </a:r>
            <a:endParaRPr lang="zh-CN" altLang="en-US" sz="2800" b="1" dirty="0">
              <a:latin typeface="+mn-lt"/>
              <a:ea typeface="黑体" panose="02010609060101010101" charset="-122"/>
            </a:endParaRPr>
          </a:p>
        </p:txBody>
      </p:sp>
      <p:grpSp>
        <p:nvGrpSpPr>
          <p:cNvPr id="3" name="组合 2"/>
          <p:cNvGrpSpPr/>
          <p:nvPr/>
        </p:nvGrpSpPr>
        <p:grpSpPr>
          <a:xfrm>
            <a:off x="788709" y="1006738"/>
            <a:ext cx="2823726" cy="1307537"/>
            <a:chOff x="469799" y="1419622"/>
            <a:chExt cx="2823726" cy="1307537"/>
          </a:xfrm>
        </p:grpSpPr>
        <p:sp>
          <p:nvSpPr>
            <p:cNvPr id="4" name="左大括号 89119"/>
            <p:cNvSpPr/>
            <p:nvPr/>
          </p:nvSpPr>
          <p:spPr>
            <a:xfrm>
              <a:off x="1424708" y="1832055"/>
              <a:ext cx="119063" cy="739775"/>
            </a:xfrm>
            <a:prstGeom prst="leftBrace">
              <a:avLst>
                <a:gd name="adj1" fmla="val 53474"/>
                <a:gd name="adj2" fmla="val 50000"/>
              </a:avLst>
            </a:prstGeom>
            <a:noFill/>
            <a:ln w="19050" cap="flat" cmpd="sng">
              <a:solidFill>
                <a:schemeClr val="tx1"/>
              </a:solidFill>
              <a:prstDash val="solid"/>
              <a:bevel/>
              <a:headEnd type="none" w="med" len="med"/>
              <a:tailEnd type="none" w="med" len="med"/>
            </a:ln>
          </p:spPr>
          <p:txBody>
            <a:bodyPr anchor="t" anchorCtr="0"/>
            <a:lstStyle/>
            <a:p>
              <a:pPr algn="ctr"/>
              <a:endParaRPr lang="zh-CN" altLang="en-US" dirty="0">
                <a:latin typeface="Arial" panose="020B0604020202020204" pitchFamily="34" charset="0"/>
                <a:ea typeface="宋体" panose="02010600030101010101" pitchFamily="2" charset="-122"/>
              </a:endParaRPr>
            </a:p>
          </p:txBody>
        </p:sp>
        <p:sp>
          <p:nvSpPr>
            <p:cNvPr id="5" name="文本框 89120"/>
            <p:cNvSpPr txBox="1"/>
            <p:nvPr/>
          </p:nvSpPr>
          <p:spPr>
            <a:xfrm>
              <a:off x="1552343" y="1419622"/>
              <a:ext cx="1741182" cy="1307537"/>
            </a:xfrm>
            <a:prstGeom prst="rect">
              <a:avLst/>
            </a:prstGeom>
            <a:noFill/>
            <a:ln w="9525">
              <a:noFill/>
            </a:ln>
          </p:spPr>
          <p:txBody>
            <a:bodyPr wrap="none" anchor="t" anchorCtr="0">
              <a:spAutoFit/>
            </a:bodyPr>
            <a:lstStyle/>
            <a:p>
              <a:pPr>
                <a:lnSpc>
                  <a:spcPct val="150000"/>
                </a:lnSpc>
              </a:pPr>
              <a:r>
                <a:rPr lang="en-US" altLang="zh-CN" sz="2800" b="1" dirty="0">
                  <a:latin typeface="Times New Roman" panose="02020603050405020304" pitchFamily="18" charset="0"/>
                  <a:ea typeface="黑体" panose="02010609060101010101" charset="-122"/>
                </a:rPr>
                <a:t>2</a:t>
              </a:r>
              <a:r>
                <a:rPr lang="en-US" altLang="zh-CN" sz="2800" b="1" i="1" dirty="0">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a:t>
              </a:r>
              <a:r>
                <a:rPr lang="en-US" altLang="zh-CN" sz="2800" b="1" i="1" dirty="0">
                  <a:latin typeface="Times New Roman" panose="02020603050405020304" pitchFamily="18" charset="0"/>
                  <a:ea typeface="黑体" panose="02010609060101010101" charset="-122"/>
                </a:rPr>
                <a:t>y</a:t>
              </a:r>
              <a:r>
                <a:rPr lang="en-US" altLang="zh-CN" sz="2800" b="1" dirty="0">
                  <a:latin typeface="Times New Roman" panose="02020603050405020304" pitchFamily="18" charset="0"/>
                  <a:ea typeface="黑体" panose="02010609060101010101" charset="-122"/>
                </a:rPr>
                <a:t>=5</a:t>
              </a:r>
              <a:r>
                <a:rPr lang="zh-CN" altLang="en-US" sz="2800" b="1" dirty="0">
                  <a:latin typeface="Times New Roman" panose="02020603050405020304" pitchFamily="18" charset="0"/>
                  <a:ea typeface="黑体" panose="02010609060101010101" charset="-122"/>
                </a:rPr>
                <a:t>，</a:t>
              </a:r>
              <a:endParaRPr lang="en-US" altLang="zh-CN" sz="2800" b="1" dirty="0">
                <a:latin typeface="Times New Roman" panose="02020603050405020304" pitchFamily="18" charset="0"/>
                <a:ea typeface="黑体" panose="02010609060101010101" charset="-122"/>
              </a:endParaRPr>
            </a:p>
            <a:p>
              <a:pPr>
                <a:lnSpc>
                  <a:spcPct val="150000"/>
                </a:lnSpc>
              </a:pPr>
              <a:r>
                <a:rPr lang="en-US" altLang="zh-CN" sz="2800" b="1" dirty="0">
                  <a:latin typeface="Times New Roman" panose="02020603050405020304" pitchFamily="18" charset="0"/>
                  <a:ea typeface="黑体" panose="02010609060101010101" charset="-122"/>
                </a:rPr>
                <a:t>3</a:t>
              </a:r>
              <a:r>
                <a:rPr lang="en-US" altLang="zh-CN" sz="2800" b="1" i="1" dirty="0">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+4</a:t>
              </a:r>
              <a:r>
                <a:rPr lang="en-US" altLang="zh-CN" sz="2800" b="1" i="1" dirty="0">
                  <a:latin typeface="Times New Roman" panose="02020603050405020304" pitchFamily="18" charset="0"/>
                  <a:ea typeface="黑体" panose="02010609060101010101" charset="-122"/>
                </a:rPr>
                <a:t>y</a:t>
              </a:r>
              <a:r>
                <a:rPr lang="en-US" altLang="zh-CN" sz="2800" b="1" dirty="0">
                  <a:latin typeface="Times New Roman" panose="02020603050405020304" pitchFamily="18" charset="0"/>
                  <a:ea typeface="黑体" panose="02010609060101010101" charset="-122"/>
                </a:rPr>
                <a:t>=2.  </a:t>
              </a:r>
              <a:endParaRPr lang="en-US" altLang="zh-CN" sz="2800" b="1" dirty="0">
                <a:latin typeface="Times New Roman" panose="02020603050405020304" pitchFamily="18" charset="0"/>
                <a:ea typeface="黑体" panose="02010609060101010101" charset="-122"/>
              </a:endParaRPr>
            </a:p>
          </p:txBody>
        </p:sp>
        <p:sp>
          <p:nvSpPr>
            <p:cNvPr id="6" name="文本框 1"/>
            <p:cNvSpPr txBox="1"/>
            <p:nvPr/>
          </p:nvSpPr>
          <p:spPr>
            <a:xfrm>
              <a:off x="469799" y="1940332"/>
              <a:ext cx="1085554" cy="523220"/>
            </a:xfrm>
            <a:prstGeom prst="rect">
              <a:avLst/>
            </a:prstGeom>
            <a:noFill/>
            <a:ln w="9525">
              <a:noFill/>
            </a:ln>
          </p:spPr>
          <p:txBody>
            <a:bodyPr wrap="none" anchor="t" anchorCtr="0">
              <a:spAutoFit/>
            </a:bodyPr>
            <a:lstStyle/>
            <a:p>
              <a:pPr>
                <a:spcBef>
                  <a:spcPct val="50000"/>
                </a:spcBef>
              </a:pPr>
              <a:r>
                <a:rPr lang="zh-CN" altLang="en-US" sz="2800" b="1" dirty="0">
                  <a:latin typeface="+mn-lt"/>
                  <a:ea typeface="黑体" panose="02010609060101010101" charset="-122"/>
                </a:rPr>
                <a:t>（</a:t>
              </a:r>
              <a:r>
                <a:rPr lang="en-US" altLang="zh-CN" sz="2800" b="1" dirty="0">
                  <a:latin typeface="+mn-lt"/>
                  <a:ea typeface="黑体" panose="02010609060101010101" charset="-122"/>
                </a:rPr>
                <a:t>1</a:t>
              </a:r>
              <a:r>
                <a:rPr lang="zh-CN" altLang="en-US" sz="2800" b="1" dirty="0">
                  <a:latin typeface="+mn-lt"/>
                  <a:ea typeface="黑体" panose="02010609060101010101" charset="-122"/>
                </a:rPr>
                <a:t>）</a:t>
              </a:r>
              <a:endParaRPr lang="zh-CN" altLang="en-US" sz="2800" b="1" dirty="0">
                <a:latin typeface="+mn-lt"/>
                <a:ea typeface="黑体" panose="02010609060101010101" charset="-122"/>
              </a:endParaRPr>
            </a:p>
          </p:txBody>
        </p:sp>
      </p:grpSp>
      <p:grpSp>
        <p:nvGrpSpPr>
          <p:cNvPr id="7" name="组合 6"/>
          <p:cNvGrpSpPr/>
          <p:nvPr/>
        </p:nvGrpSpPr>
        <p:grpSpPr>
          <a:xfrm>
            <a:off x="4920501" y="1006737"/>
            <a:ext cx="2919906" cy="1307537"/>
            <a:chOff x="4805798" y="1419622"/>
            <a:chExt cx="2919906" cy="1307537"/>
          </a:xfrm>
        </p:grpSpPr>
        <p:sp>
          <p:nvSpPr>
            <p:cNvPr id="8" name="左大括号 89119"/>
            <p:cNvSpPr/>
            <p:nvPr/>
          </p:nvSpPr>
          <p:spPr>
            <a:xfrm>
              <a:off x="5760707" y="1832055"/>
              <a:ext cx="119063" cy="739775"/>
            </a:xfrm>
            <a:prstGeom prst="leftBrace">
              <a:avLst>
                <a:gd name="adj1" fmla="val 53474"/>
                <a:gd name="adj2" fmla="val 50000"/>
              </a:avLst>
            </a:prstGeom>
            <a:noFill/>
            <a:ln w="19050" cap="flat" cmpd="sng">
              <a:solidFill>
                <a:schemeClr val="tx1"/>
              </a:solidFill>
              <a:prstDash val="solid"/>
              <a:bevel/>
              <a:headEnd type="none" w="med" len="med"/>
              <a:tailEnd type="none" w="med" len="med"/>
            </a:ln>
          </p:spPr>
          <p:txBody>
            <a:bodyPr anchor="t" anchorCtr="0"/>
            <a:lstStyle/>
            <a:p>
              <a:pPr algn="ctr"/>
              <a:endParaRPr lang="zh-CN" altLang="en-US" dirty="0">
                <a:latin typeface="Arial" panose="020B0604020202020204" pitchFamily="34" charset="0"/>
                <a:ea typeface="宋体" panose="02010600030101010101" pitchFamily="2" charset="-122"/>
              </a:endParaRPr>
            </a:p>
          </p:txBody>
        </p:sp>
        <p:sp>
          <p:nvSpPr>
            <p:cNvPr id="9" name="文本框 89120"/>
            <p:cNvSpPr txBox="1"/>
            <p:nvPr/>
          </p:nvSpPr>
          <p:spPr>
            <a:xfrm>
              <a:off x="5888342" y="1419622"/>
              <a:ext cx="1837362" cy="1307537"/>
            </a:xfrm>
            <a:prstGeom prst="rect">
              <a:avLst/>
            </a:prstGeom>
            <a:noFill/>
            <a:ln w="9525">
              <a:noFill/>
            </a:ln>
          </p:spPr>
          <p:txBody>
            <a:bodyPr wrap="none" anchor="t" anchorCtr="0">
              <a:spAutoFit/>
            </a:bodyPr>
            <a:lstStyle/>
            <a:p>
              <a:pPr>
                <a:lnSpc>
                  <a:spcPct val="150000"/>
                </a:lnSpc>
              </a:pPr>
              <a:r>
                <a:rPr lang="en-US" altLang="zh-CN" sz="2800" b="1" dirty="0">
                  <a:latin typeface="Times New Roman" panose="02020603050405020304" pitchFamily="18" charset="0"/>
                  <a:ea typeface="黑体" panose="02010609060101010101" charset="-122"/>
                </a:rPr>
                <a:t>3</a:t>
              </a:r>
              <a:r>
                <a:rPr lang="en-US" altLang="zh-CN" sz="2800" b="1" i="1" dirty="0">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-2</a:t>
              </a:r>
              <a:r>
                <a:rPr lang="en-US" altLang="zh-CN" sz="2800" b="1" i="1" dirty="0">
                  <a:latin typeface="Times New Roman" panose="02020603050405020304" pitchFamily="18" charset="0"/>
                  <a:ea typeface="黑体" panose="02010609060101010101" charset="-122"/>
                </a:rPr>
                <a:t>y</a:t>
              </a:r>
              <a:r>
                <a:rPr lang="en-US" altLang="zh-CN" sz="2800" b="1" dirty="0">
                  <a:latin typeface="Times New Roman" panose="02020603050405020304" pitchFamily="18" charset="0"/>
                  <a:ea typeface="黑体" panose="02010609060101010101" charset="-122"/>
                </a:rPr>
                <a:t>=5 </a:t>
              </a:r>
              <a:r>
                <a:rPr lang="zh-CN" altLang="en-US" sz="2800" b="1" dirty="0">
                  <a:latin typeface="Times New Roman" panose="02020603050405020304" pitchFamily="18" charset="0"/>
                  <a:ea typeface="黑体" panose="02010609060101010101" charset="-122"/>
                </a:rPr>
                <a:t>，</a:t>
              </a:r>
              <a:endParaRPr lang="en-US" altLang="zh-CN" sz="2800" b="1" dirty="0">
                <a:latin typeface="Times New Roman" panose="02020603050405020304" pitchFamily="18" charset="0"/>
                <a:ea typeface="黑体" panose="02010609060101010101" charset="-122"/>
              </a:endParaRPr>
            </a:p>
            <a:p>
              <a:pPr>
                <a:lnSpc>
                  <a:spcPct val="150000"/>
                </a:lnSpc>
              </a:pPr>
              <a:r>
                <a:rPr lang="en-US" altLang="zh-CN" sz="2800" b="1" dirty="0">
                  <a:latin typeface="Times New Roman" panose="02020603050405020304" pitchFamily="18" charset="0"/>
                  <a:ea typeface="黑体" panose="02010609060101010101" charset="-122"/>
                </a:rPr>
                <a:t>2</a:t>
              </a:r>
              <a:r>
                <a:rPr lang="en-US" altLang="zh-CN" sz="2800" b="1" i="1" dirty="0">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a:t>
              </a:r>
              <a:r>
                <a:rPr lang="en-US" altLang="zh-CN" sz="2800" b="1" i="1" dirty="0">
                  <a:latin typeface="Times New Roman" panose="02020603050405020304" pitchFamily="18" charset="0"/>
                  <a:ea typeface="黑体" panose="02010609060101010101" charset="-122"/>
                </a:rPr>
                <a:t>y</a:t>
              </a:r>
              <a:r>
                <a:rPr lang="en-US" altLang="zh-CN" sz="2800" b="1" dirty="0">
                  <a:latin typeface="Times New Roman" panose="02020603050405020304" pitchFamily="18" charset="0"/>
                  <a:ea typeface="黑体" panose="02010609060101010101" charset="-122"/>
                </a:rPr>
                <a:t>=8.  </a:t>
              </a:r>
              <a:endParaRPr lang="en-US" altLang="zh-CN" sz="2800" b="1" dirty="0">
                <a:latin typeface="Times New Roman" panose="02020603050405020304" pitchFamily="18" charset="0"/>
                <a:ea typeface="黑体" panose="02010609060101010101" charset="-122"/>
              </a:endParaRPr>
            </a:p>
          </p:txBody>
        </p:sp>
        <p:sp>
          <p:nvSpPr>
            <p:cNvPr id="10" name="文本框 1"/>
            <p:cNvSpPr txBox="1"/>
            <p:nvPr/>
          </p:nvSpPr>
          <p:spPr>
            <a:xfrm>
              <a:off x="4805798" y="1940332"/>
              <a:ext cx="1085554" cy="523220"/>
            </a:xfrm>
            <a:prstGeom prst="rect">
              <a:avLst/>
            </a:prstGeom>
            <a:noFill/>
            <a:ln w="9525">
              <a:noFill/>
            </a:ln>
          </p:spPr>
          <p:txBody>
            <a:bodyPr wrap="none" anchor="t" anchorCtr="0">
              <a:spAutoFit/>
            </a:bodyPr>
            <a:lstStyle/>
            <a:p>
              <a:pPr>
                <a:spcBef>
                  <a:spcPct val="50000"/>
                </a:spcBef>
              </a:pPr>
              <a:r>
                <a:rPr lang="zh-CN" altLang="en-US" sz="2800" b="1" dirty="0">
                  <a:latin typeface="+mn-lt"/>
                  <a:ea typeface="黑体" panose="02010609060101010101" charset="-122"/>
                </a:rPr>
                <a:t>（</a:t>
              </a:r>
              <a:r>
                <a:rPr lang="en-US" altLang="zh-CN" sz="2800" b="1" dirty="0">
                  <a:latin typeface="+mn-lt"/>
                  <a:ea typeface="黑体" panose="02010609060101010101" charset="-122"/>
                </a:rPr>
                <a:t>2</a:t>
              </a:r>
              <a:r>
                <a:rPr lang="zh-CN" altLang="en-US" sz="2800" b="1" dirty="0">
                  <a:latin typeface="+mn-lt"/>
                  <a:ea typeface="黑体" panose="02010609060101010101" charset="-122"/>
                </a:rPr>
                <a:t>）</a:t>
              </a:r>
              <a:endParaRPr lang="zh-CN" altLang="en-US" sz="2800" b="1" dirty="0">
                <a:latin typeface="+mn-lt"/>
                <a:ea typeface="黑体" panose="02010609060101010101" charset="-122"/>
              </a:endParaRPr>
            </a:p>
          </p:txBody>
        </p:sp>
      </p:grpSp>
      <p:sp>
        <p:nvSpPr>
          <p:cNvPr id="11" name="文本框 89120"/>
          <p:cNvSpPr txBox="1"/>
          <p:nvPr/>
        </p:nvSpPr>
        <p:spPr>
          <a:xfrm>
            <a:off x="7593384" y="1092736"/>
            <a:ext cx="494046" cy="576248"/>
          </a:xfrm>
          <a:prstGeom prst="rect">
            <a:avLst/>
          </a:prstGeom>
          <a:noFill/>
          <a:ln w="9525">
            <a:noFill/>
          </a:ln>
        </p:spPr>
        <p:txBody>
          <a:bodyPr wrap="none" anchor="t" anchorCtr="0">
            <a:spAutoFit/>
          </a:bodyPr>
          <a:lstStyle/>
          <a:p>
            <a:pPr>
              <a:lnSpc>
                <a:spcPct val="150000"/>
              </a:lnSpc>
            </a:pPr>
            <a:r>
              <a:rPr lang="zh-CN" altLang="en-US" sz="2400" b="1" dirty="0">
                <a:solidFill>
                  <a:srgbClr val="FF0000"/>
                </a:solidFill>
                <a:latin typeface="Times New Roman" panose="02020603050405020304" pitchFamily="18" charset="0"/>
                <a:ea typeface="黑体" panose="02010609060101010101" charset="-122"/>
              </a:rPr>
              <a:t>①</a:t>
            </a:r>
            <a:endParaRPr lang="en-US" altLang="zh-CN" sz="2400" b="1" dirty="0">
              <a:solidFill>
                <a:srgbClr val="FF0000"/>
              </a:solidFill>
              <a:latin typeface="Times New Roman" panose="02020603050405020304" pitchFamily="18" charset="0"/>
              <a:ea typeface="黑体" panose="02010609060101010101" charset="-122"/>
            </a:endParaRPr>
          </a:p>
        </p:txBody>
      </p:sp>
      <p:sp>
        <p:nvSpPr>
          <p:cNvPr id="12" name="文本框 89120"/>
          <p:cNvSpPr txBox="1"/>
          <p:nvPr/>
        </p:nvSpPr>
        <p:spPr>
          <a:xfrm>
            <a:off x="7597670" y="1668984"/>
            <a:ext cx="494046" cy="576248"/>
          </a:xfrm>
          <a:prstGeom prst="rect">
            <a:avLst/>
          </a:prstGeom>
          <a:noFill/>
          <a:ln w="9525">
            <a:noFill/>
          </a:ln>
        </p:spPr>
        <p:txBody>
          <a:bodyPr wrap="none" anchor="t" anchorCtr="0">
            <a:spAutoFit/>
          </a:bodyPr>
          <a:lstStyle/>
          <a:p>
            <a:pPr>
              <a:lnSpc>
                <a:spcPct val="150000"/>
              </a:lnSpc>
            </a:pPr>
            <a:r>
              <a:rPr lang="zh-CN" altLang="en-US" sz="2400" b="1" dirty="0">
                <a:solidFill>
                  <a:srgbClr val="FF0000"/>
                </a:solidFill>
                <a:latin typeface="Times New Roman" panose="02020603050405020304" pitchFamily="18" charset="0"/>
                <a:ea typeface="黑体" panose="02010609060101010101" charset="-122"/>
              </a:rPr>
              <a:t>②</a:t>
            </a:r>
            <a:endParaRPr lang="en-US" altLang="zh-CN" sz="2400" b="1" dirty="0">
              <a:solidFill>
                <a:srgbClr val="FF0000"/>
              </a:solidFill>
              <a:latin typeface="Times New Roman" panose="02020603050405020304" pitchFamily="18" charset="0"/>
              <a:ea typeface="黑体" panose="02010609060101010101" charset="-122"/>
            </a:endParaRPr>
          </a:p>
        </p:txBody>
      </p:sp>
      <p:grpSp>
        <p:nvGrpSpPr>
          <p:cNvPr id="13" name="组合 157719"/>
          <p:cNvGrpSpPr/>
          <p:nvPr/>
        </p:nvGrpSpPr>
        <p:grpSpPr>
          <a:xfrm>
            <a:off x="2693245" y="4208379"/>
            <a:ext cx="4922838" cy="719138"/>
            <a:chOff x="0" y="-12"/>
            <a:chExt cx="3101" cy="453"/>
          </a:xfrm>
        </p:grpSpPr>
        <p:sp>
          <p:nvSpPr>
            <p:cNvPr id="14" name="左大括号 157720"/>
            <p:cNvSpPr/>
            <p:nvPr/>
          </p:nvSpPr>
          <p:spPr>
            <a:xfrm>
              <a:off x="2073" y="33"/>
              <a:ext cx="45" cy="408"/>
            </a:xfrm>
            <a:prstGeom prst="leftBrace">
              <a:avLst>
                <a:gd name="adj1" fmla="val 75261"/>
                <a:gd name="adj2" fmla="val 50000"/>
              </a:avLst>
            </a:prstGeom>
            <a:noFill/>
            <a:ln w="28575" cap="flat" cmpd="sng">
              <a:solidFill>
                <a:srgbClr val="FF0000"/>
              </a:solidFill>
              <a:prstDash val="solid"/>
              <a:bevel/>
              <a:headEnd type="none" w="med" len="med"/>
              <a:tailEnd type="none" w="med" len="med"/>
            </a:ln>
          </p:spPr>
          <p:txBody>
            <a:bodyPr anchor="t" anchorCtr="0"/>
            <a:lstStyle/>
            <a:p>
              <a:endParaRPr lang="zh-CN" altLang="en-US" sz="2400" b="1" dirty="0">
                <a:solidFill>
                  <a:srgbClr val="FF0000"/>
                </a:solidFill>
                <a:latin typeface="+mn-lt"/>
                <a:ea typeface="黑体" panose="02010609060101010101" charset="-122"/>
              </a:endParaRPr>
            </a:p>
          </p:txBody>
        </p:sp>
        <p:sp>
          <p:nvSpPr>
            <p:cNvPr id="15" name="文本框 157721"/>
            <p:cNvSpPr txBox="1"/>
            <p:nvPr/>
          </p:nvSpPr>
          <p:spPr>
            <a:xfrm>
              <a:off x="0" y="90"/>
              <a:ext cx="2175" cy="291"/>
            </a:xfrm>
            <a:prstGeom prst="rect">
              <a:avLst/>
            </a:prstGeom>
            <a:noFill/>
            <a:ln w="9525">
              <a:noFill/>
            </a:ln>
          </p:spPr>
          <p:txBody>
            <a:bodyPr wrap="square" anchor="t" anchorCtr="0">
              <a:spAutoFit/>
            </a:bodyPr>
            <a:lstStyle/>
            <a:p>
              <a:pPr>
                <a:spcBef>
                  <a:spcPct val="50000"/>
                </a:spcBef>
              </a:pPr>
              <a:r>
                <a:rPr lang="en-US" altLang="zh-CN" sz="2400" b="1" dirty="0">
                  <a:solidFill>
                    <a:srgbClr val="FF0000"/>
                  </a:solidFill>
                  <a:latin typeface="+mn-lt"/>
                  <a:ea typeface="黑体" panose="02010609060101010101" charset="-122"/>
                </a:rPr>
                <a:t> </a:t>
              </a:r>
              <a:r>
                <a:rPr lang="zh-CN" altLang="en-US" sz="2400" b="1" dirty="0">
                  <a:solidFill>
                    <a:srgbClr val="FF0000"/>
                  </a:solidFill>
                  <a:latin typeface="+mn-lt"/>
                  <a:ea typeface="黑体" panose="02010609060101010101" charset="-122"/>
                </a:rPr>
                <a:t>所以这个方程组的解是 </a:t>
              </a:r>
              <a:endParaRPr lang="zh-CN" altLang="en-US" sz="2400" b="1" dirty="0">
                <a:solidFill>
                  <a:srgbClr val="FF0000"/>
                </a:solidFill>
                <a:latin typeface="+mn-lt"/>
                <a:ea typeface="黑体" panose="02010609060101010101" charset="-122"/>
              </a:endParaRPr>
            </a:p>
          </p:txBody>
        </p:sp>
        <p:sp>
          <p:nvSpPr>
            <p:cNvPr id="16" name="矩形 157722"/>
            <p:cNvSpPr/>
            <p:nvPr/>
          </p:nvSpPr>
          <p:spPr>
            <a:xfrm>
              <a:off x="2119" y="-12"/>
              <a:ext cx="982" cy="453"/>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mn-lt"/>
                  <a:ea typeface="黑体" panose="02010609060101010101" charset="-122"/>
                </a:rPr>
                <a:t> </a:t>
              </a:r>
              <a:r>
                <a:rPr lang="en-US" altLang="zh-CN" sz="2400" b="1" i="1" dirty="0">
                  <a:solidFill>
                    <a:srgbClr val="FF0000"/>
                  </a:solidFill>
                  <a:latin typeface="+mn-lt"/>
                  <a:ea typeface="黑体" panose="02010609060101010101" charset="-122"/>
                </a:rPr>
                <a:t>x</a:t>
              </a:r>
              <a:r>
                <a:rPr lang="en-US" altLang="zh-CN" sz="2400" b="1" dirty="0">
                  <a:solidFill>
                    <a:srgbClr val="FF0000"/>
                  </a:solidFill>
                  <a:latin typeface="+mn-lt"/>
                  <a:ea typeface="黑体" panose="02010609060101010101" charset="-122"/>
                </a:rPr>
                <a:t> = 3</a:t>
              </a:r>
              <a:r>
                <a:rPr lang="zh-CN" altLang="en-US" sz="2400" b="1" dirty="0">
                  <a:solidFill>
                    <a:srgbClr val="FF0000"/>
                  </a:solidFill>
                  <a:latin typeface="+mn-lt"/>
                  <a:ea typeface="黑体" panose="02010609060101010101" charset="-122"/>
                </a:rPr>
                <a:t>，</a:t>
              </a:r>
              <a:endParaRPr lang="zh-CN" altLang="en-US" sz="2400" b="1" dirty="0">
                <a:solidFill>
                  <a:srgbClr val="FF0000"/>
                </a:solidFill>
                <a:latin typeface="+mn-lt"/>
                <a:ea typeface="黑体" panose="02010609060101010101" charset="-122"/>
              </a:endParaRPr>
            </a:p>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mn-lt"/>
                  <a:ea typeface="黑体" panose="02010609060101010101" charset="-122"/>
                </a:rPr>
                <a:t> </a:t>
              </a:r>
              <a:r>
                <a:rPr lang="en-US" altLang="zh-CN" sz="2400" b="1" i="1" dirty="0">
                  <a:solidFill>
                    <a:srgbClr val="FF0000"/>
                  </a:solidFill>
                  <a:latin typeface="+mn-lt"/>
                  <a:ea typeface="黑体" panose="02010609060101010101" charset="-122"/>
                </a:rPr>
                <a:t>y</a:t>
              </a:r>
              <a:r>
                <a:rPr lang="en-US" altLang="zh-CN" sz="2400" b="1" dirty="0">
                  <a:solidFill>
                    <a:srgbClr val="FF0000"/>
                  </a:solidFill>
                  <a:latin typeface="+mn-lt"/>
                  <a:ea typeface="黑体" panose="02010609060101010101" charset="-122"/>
                </a:rPr>
                <a:t> = 2.</a:t>
              </a:r>
              <a:endParaRPr lang="en-US" altLang="zh-CN" sz="2400" b="1" dirty="0">
                <a:solidFill>
                  <a:srgbClr val="FF0000"/>
                </a:solidFill>
                <a:latin typeface="+mn-lt"/>
                <a:ea typeface="黑体" panose="02010609060101010101" charset="-122"/>
              </a:endParaRPr>
            </a:p>
          </p:txBody>
        </p:sp>
      </p:grpSp>
      <p:sp>
        <p:nvSpPr>
          <p:cNvPr id="17" name="矩形 157723"/>
          <p:cNvSpPr/>
          <p:nvPr/>
        </p:nvSpPr>
        <p:spPr>
          <a:xfrm>
            <a:off x="2707431" y="3784516"/>
            <a:ext cx="3875723" cy="50482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mn-lt"/>
                <a:ea typeface="黑体" panose="02010609060101010101" charset="-122"/>
              </a:rPr>
              <a:t>  </a:t>
            </a:r>
            <a:r>
              <a:rPr lang="zh-CN" altLang="en-US" sz="2400" b="1" dirty="0">
                <a:solidFill>
                  <a:srgbClr val="FF0000"/>
                </a:solidFill>
                <a:latin typeface="+mn-lt"/>
                <a:ea typeface="黑体" panose="02010609060101010101" charset="-122"/>
              </a:rPr>
              <a:t>把</a:t>
            </a:r>
            <a:r>
              <a:rPr lang="en-US" altLang="zh-CN" sz="2400" b="1" i="1" dirty="0">
                <a:solidFill>
                  <a:srgbClr val="FF0000"/>
                </a:solidFill>
                <a:latin typeface="+mn-lt"/>
                <a:ea typeface="黑体" panose="02010609060101010101" charset="-122"/>
              </a:rPr>
              <a:t>x</a:t>
            </a:r>
            <a:r>
              <a:rPr lang="en-US" altLang="zh-CN" sz="2400" b="1" dirty="0">
                <a:solidFill>
                  <a:srgbClr val="FF0000"/>
                </a:solidFill>
                <a:latin typeface="+mn-lt"/>
                <a:ea typeface="黑体" panose="02010609060101010101" charset="-122"/>
              </a:rPr>
              <a:t>=3</a:t>
            </a:r>
            <a:r>
              <a:rPr lang="zh-CN" altLang="en-US" sz="2400" b="1" dirty="0">
                <a:solidFill>
                  <a:srgbClr val="FF0000"/>
                </a:solidFill>
                <a:latin typeface="+mn-lt"/>
                <a:ea typeface="黑体" panose="02010609060101010101" charset="-122"/>
              </a:rPr>
              <a:t>代入③，得 </a:t>
            </a:r>
            <a:r>
              <a:rPr lang="en-US" altLang="zh-CN" sz="2400" b="1" i="1" dirty="0">
                <a:solidFill>
                  <a:srgbClr val="FF0000"/>
                </a:solidFill>
                <a:latin typeface="+mn-lt"/>
                <a:ea typeface="黑体" panose="02010609060101010101" charset="-122"/>
              </a:rPr>
              <a:t>y</a:t>
            </a:r>
            <a:r>
              <a:rPr lang="en-US" altLang="zh-CN" sz="2400" b="1" dirty="0">
                <a:solidFill>
                  <a:srgbClr val="FF0000"/>
                </a:solidFill>
                <a:latin typeface="+mn-lt"/>
                <a:ea typeface="黑体" panose="02010609060101010101" charset="-122"/>
              </a:rPr>
              <a:t>=2.</a:t>
            </a:r>
            <a:endParaRPr lang="en-US" altLang="zh-CN" sz="2400" b="1" dirty="0">
              <a:solidFill>
                <a:srgbClr val="FF0000"/>
              </a:solidFill>
              <a:latin typeface="+mn-lt"/>
              <a:ea typeface="黑体" panose="02010609060101010101" charset="-122"/>
            </a:endParaRPr>
          </a:p>
        </p:txBody>
      </p:sp>
      <p:sp>
        <p:nvSpPr>
          <p:cNvPr id="19" name="矩形 157724"/>
          <p:cNvSpPr/>
          <p:nvPr/>
        </p:nvSpPr>
        <p:spPr>
          <a:xfrm>
            <a:off x="2810448" y="3283752"/>
            <a:ext cx="3523104" cy="43370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effectLst>
                  <a:outerShdw blurRad="38100" dist="38100" dir="2700000">
                    <a:srgbClr val="FFFFFF"/>
                  </a:outerShdw>
                </a:effectLst>
                <a:latin typeface="+mn-lt"/>
                <a:ea typeface="宋体" panose="02010600030101010101" pitchFamily="2" charset="-122"/>
              </a:rPr>
              <a:t> </a:t>
            </a:r>
            <a:r>
              <a:rPr lang="zh-CN" altLang="en-US" sz="2400" b="1" dirty="0">
                <a:solidFill>
                  <a:srgbClr val="FF0000"/>
                </a:solidFill>
                <a:latin typeface="+mn-lt"/>
                <a:ea typeface="黑体" panose="02010609060101010101" charset="-122"/>
              </a:rPr>
              <a:t>解这个方程，得 </a:t>
            </a:r>
            <a:r>
              <a:rPr lang="en-US" altLang="zh-CN" sz="2400" b="1" i="1" dirty="0">
                <a:solidFill>
                  <a:srgbClr val="FF0000"/>
                </a:solidFill>
                <a:latin typeface="+mn-lt"/>
                <a:ea typeface="黑体" panose="02010609060101010101" charset="-122"/>
              </a:rPr>
              <a:t>x</a:t>
            </a:r>
            <a:r>
              <a:rPr lang="zh-CN" altLang="en-US" sz="2400" b="1" dirty="0">
                <a:solidFill>
                  <a:srgbClr val="FF0000"/>
                </a:solidFill>
                <a:latin typeface="+mn-lt"/>
                <a:ea typeface="黑体" panose="02010609060101010101" charset="-122"/>
              </a:rPr>
              <a:t>＝</a:t>
            </a:r>
            <a:r>
              <a:rPr lang="en-US" altLang="zh-CN" sz="2400" b="1" dirty="0">
                <a:solidFill>
                  <a:srgbClr val="FF0000"/>
                </a:solidFill>
                <a:latin typeface="+mn-lt"/>
                <a:ea typeface="黑体" panose="02010609060101010101" charset="-122"/>
              </a:rPr>
              <a:t>3</a:t>
            </a:r>
            <a:r>
              <a:rPr lang="zh-CN" altLang="en-US" sz="2400" b="1" dirty="0">
                <a:solidFill>
                  <a:srgbClr val="FF0000"/>
                </a:solidFill>
                <a:latin typeface="+mn-lt"/>
                <a:ea typeface="黑体" panose="02010609060101010101" charset="-122"/>
              </a:rPr>
              <a:t>. </a:t>
            </a:r>
            <a:r>
              <a:rPr lang="en-US" altLang="zh-CN" sz="700" b="1" dirty="0">
                <a:solidFill>
                  <a:srgbClr val="FF0000"/>
                </a:solidFill>
                <a:effectLst>
                  <a:outerShdw blurRad="38100" dist="38100" dir="2700000">
                    <a:srgbClr val="FFFFFF"/>
                  </a:outerShdw>
                </a:effectLst>
                <a:latin typeface="+mn-lt"/>
                <a:ea typeface="宋体" panose="02010600030101010101" pitchFamily="2" charset="-122"/>
              </a:rPr>
              <a:t>              </a:t>
            </a:r>
            <a:endParaRPr lang="en-US" altLang="zh-CN" sz="700" b="1" dirty="0">
              <a:solidFill>
                <a:srgbClr val="FF0000"/>
              </a:solidFill>
              <a:effectLst>
                <a:outerShdw blurRad="38100" dist="38100" dir="2700000">
                  <a:srgbClr val="FFFFFF"/>
                </a:outerShdw>
              </a:effectLst>
              <a:latin typeface="+mn-lt"/>
              <a:ea typeface="宋体" panose="02010600030101010101" pitchFamily="2" charset="-122"/>
            </a:endParaRPr>
          </a:p>
        </p:txBody>
      </p:sp>
      <p:sp>
        <p:nvSpPr>
          <p:cNvPr id="20" name="文本框 19"/>
          <p:cNvSpPr txBox="1"/>
          <p:nvPr>
            <p:custDataLst>
              <p:tags r:id="rId1"/>
            </p:custDataLst>
          </p:nvPr>
        </p:nvSpPr>
        <p:spPr>
          <a:xfrm>
            <a:off x="4920258" y="574788"/>
            <a:ext cx="2534285" cy="306705"/>
          </a:xfrm>
          <a:prstGeom prst="rect">
            <a:avLst/>
          </a:prstGeom>
          <a:noFill/>
        </p:spPr>
        <p:txBody>
          <a:bodyPr wrap="square" rtlCol="0">
            <a:spAutoFit/>
          </a:bodyPr>
          <a:lstStyle/>
          <a:p>
            <a:pPr algn="l"/>
            <a:r>
              <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rPr>
              <a:t>【选自教材</a:t>
            </a:r>
            <a:r>
              <a:rPr lang="en-US" altLang="zh-CN" sz="1400" b="1" dirty="0">
                <a:solidFill>
                  <a:srgbClr val="F39800"/>
                </a:solidFill>
                <a:latin typeface="Times New Roman" panose="02020603050405020304" pitchFamily="18" charset="0"/>
                <a:ea typeface="宋体" panose="02010600030101010101" pitchFamily="2" charset="-122"/>
                <a:cs typeface="Times New Roman" panose="02020603050405020304" pitchFamily="18" charset="0"/>
              </a:rPr>
              <a:t>P93</a:t>
            </a:r>
            <a:r>
              <a:rPr lang="en-US" altLang="zh-CN" sz="1400" b="1" dirty="0">
                <a:solidFill>
                  <a:srgbClr val="F39800"/>
                </a:solidFill>
                <a:latin typeface="宋体" panose="02010600030101010101" pitchFamily="2" charset="-122"/>
                <a:ea typeface="宋体" panose="02010600030101010101" pitchFamily="2" charset="-122"/>
                <a:cs typeface="宋体" panose="02010600030101010101" pitchFamily="2" charset="-122"/>
              </a:rPr>
              <a:t> </a:t>
            </a:r>
            <a:r>
              <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rPr>
              <a:t>练习第</a:t>
            </a:r>
            <a:r>
              <a:rPr lang="en-US" altLang="zh-CN" sz="1400" b="1" dirty="0">
                <a:solidFill>
                  <a:srgbClr val="F39800"/>
                </a:solidFill>
                <a:latin typeface="宋体" panose="02010600030101010101" pitchFamily="2" charset="-122"/>
                <a:ea typeface="宋体" panose="02010600030101010101" pitchFamily="2" charset="-122"/>
                <a:cs typeface="宋体" panose="02010600030101010101" pitchFamily="2" charset="-122"/>
              </a:rPr>
              <a:t>2</a:t>
            </a:r>
            <a:r>
              <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rPr>
              <a:t>题】</a:t>
            </a:r>
            <a:endPar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endParaRPr>
          </a:p>
        </p:txBody>
      </p:sp>
      <p:sp>
        <p:nvSpPr>
          <p:cNvPr id="29" name="矩形 157725"/>
          <p:cNvSpPr/>
          <p:nvPr/>
        </p:nvSpPr>
        <p:spPr>
          <a:xfrm>
            <a:off x="2892233" y="2827388"/>
            <a:ext cx="5705306" cy="50482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zh-CN" altLang="en-US" sz="2400" b="1" dirty="0">
                <a:solidFill>
                  <a:srgbClr val="FF0000"/>
                </a:solidFill>
                <a:latin typeface="+mn-lt"/>
                <a:ea typeface="黑体" panose="02010609060101010101" charset="-122"/>
              </a:rPr>
              <a:t>把③代入①，得 </a:t>
            </a:r>
            <a:r>
              <a:rPr lang="en-US" altLang="zh-CN" sz="2400" b="1" dirty="0">
                <a:solidFill>
                  <a:srgbClr val="FF0000"/>
                </a:solidFill>
                <a:latin typeface="+mn-lt"/>
                <a:ea typeface="黑体" panose="02010609060101010101" charset="-122"/>
              </a:rPr>
              <a:t>3</a:t>
            </a:r>
            <a:r>
              <a:rPr lang="en-US" altLang="zh-CN" sz="2400" b="1" i="1" dirty="0">
                <a:solidFill>
                  <a:srgbClr val="FF0000"/>
                </a:solidFill>
                <a:latin typeface="+mn-lt"/>
                <a:ea typeface="黑体" panose="02010609060101010101" charset="-122"/>
              </a:rPr>
              <a:t>x</a:t>
            </a:r>
            <a:r>
              <a:rPr lang="en-US" altLang="zh-CN" sz="2400" b="1" dirty="0">
                <a:solidFill>
                  <a:srgbClr val="FF0000"/>
                </a:solidFill>
                <a:latin typeface="+mn-lt"/>
                <a:ea typeface="黑体" panose="02010609060101010101" charset="-122"/>
              </a:rPr>
              <a:t>-2(8-2</a:t>
            </a:r>
            <a:r>
              <a:rPr lang="en-US" altLang="zh-CN" sz="2400" b="1" i="1" dirty="0">
                <a:solidFill>
                  <a:srgbClr val="FF0000"/>
                </a:solidFill>
                <a:latin typeface="+mn-lt"/>
                <a:ea typeface="黑体" panose="02010609060101010101" charset="-122"/>
              </a:rPr>
              <a:t>x</a:t>
            </a:r>
            <a:r>
              <a:rPr lang="en-US" altLang="zh-CN" sz="2400" b="1" dirty="0">
                <a:solidFill>
                  <a:srgbClr val="FF0000"/>
                </a:solidFill>
                <a:latin typeface="+mn-lt"/>
                <a:ea typeface="黑体" panose="02010609060101010101" charset="-122"/>
              </a:rPr>
              <a:t>)=5.</a:t>
            </a:r>
            <a:endParaRPr lang="en-US" altLang="zh-CN" sz="2400" b="1" dirty="0">
              <a:solidFill>
                <a:srgbClr val="FF0000"/>
              </a:solidFill>
              <a:latin typeface="+mn-lt"/>
              <a:ea typeface="黑体" panose="02010609060101010101" charset="-122"/>
            </a:endParaRPr>
          </a:p>
        </p:txBody>
      </p:sp>
      <p:grpSp>
        <p:nvGrpSpPr>
          <p:cNvPr id="31" name="组合 30"/>
          <p:cNvGrpSpPr/>
          <p:nvPr/>
        </p:nvGrpSpPr>
        <p:grpSpPr>
          <a:xfrm>
            <a:off x="2195736" y="2314183"/>
            <a:ext cx="4265146" cy="514386"/>
            <a:chOff x="1530990" y="2488900"/>
            <a:chExt cx="4265146" cy="514386"/>
          </a:xfrm>
        </p:grpSpPr>
        <p:sp>
          <p:nvSpPr>
            <p:cNvPr id="18" name="矩形 157725"/>
            <p:cNvSpPr/>
            <p:nvPr/>
          </p:nvSpPr>
          <p:spPr>
            <a:xfrm>
              <a:off x="1530990" y="2488900"/>
              <a:ext cx="3761090" cy="504825"/>
            </a:xfrm>
            <a:prstGeom prst="rect">
              <a:avLst/>
            </a:prstGeom>
            <a:noFill/>
            <a:ln w="9525">
              <a:noFill/>
            </a:ln>
          </p:spPr>
          <p:txBody>
            <a:bodyPr lIns="0" tIns="0" rIns="0" bIns="0" anchor="t" anchorCtr="0"/>
            <a:lstStyle/>
            <a:p>
              <a:pPr defTabSz="863600">
                <a:spcBef>
                  <a:spcPct val="20000"/>
                </a:spcBef>
                <a:buSzPct val="70000"/>
                <a:buFont typeface="Wingdings" panose="05000000000000000000" pitchFamily="2" charset="2"/>
              </a:pPr>
              <a:r>
                <a:rPr lang="zh-CN" altLang="en-US" sz="2400" b="1" dirty="0">
                  <a:solidFill>
                    <a:srgbClr val="FF0000"/>
                  </a:solidFill>
                  <a:latin typeface="+mn-lt"/>
                  <a:ea typeface="黑体" panose="02010609060101010101" charset="-122"/>
                </a:rPr>
                <a:t>（</a:t>
              </a:r>
              <a:r>
                <a:rPr lang="en-US" altLang="zh-CN" sz="2400" b="1" dirty="0">
                  <a:solidFill>
                    <a:srgbClr val="FF0000"/>
                  </a:solidFill>
                  <a:latin typeface="+mn-lt"/>
                  <a:ea typeface="黑体" panose="02010609060101010101" charset="-122"/>
                </a:rPr>
                <a:t>2</a:t>
              </a:r>
              <a:r>
                <a:rPr lang="zh-CN" altLang="en-US" sz="2400" b="1" dirty="0">
                  <a:solidFill>
                    <a:srgbClr val="FF0000"/>
                  </a:solidFill>
                  <a:latin typeface="+mn-lt"/>
                  <a:ea typeface="黑体" panose="02010609060101010101" charset="-122"/>
                </a:rPr>
                <a:t>）由②，得 </a:t>
              </a:r>
              <a:r>
                <a:rPr lang="en-US" altLang="zh-CN" sz="2400" b="1" i="1" dirty="0">
                  <a:solidFill>
                    <a:srgbClr val="FF0000"/>
                  </a:solidFill>
                  <a:latin typeface="+mn-lt"/>
                  <a:ea typeface="黑体" panose="02010609060101010101" charset="-122"/>
                </a:rPr>
                <a:t>y</a:t>
              </a:r>
              <a:r>
                <a:rPr lang="en-US" altLang="zh-CN" sz="2400" b="1" dirty="0">
                  <a:solidFill>
                    <a:srgbClr val="FF0000"/>
                  </a:solidFill>
                  <a:latin typeface="+mn-lt"/>
                  <a:ea typeface="黑体" panose="02010609060101010101" charset="-122"/>
                </a:rPr>
                <a:t>=8-2</a:t>
              </a:r>
              <a:r>
                <a:rPr lang="en-US" altLang="zh-CN" sz="2400" b="1" i="1" dirty="0">
                  <a:solidFill>
                    <a:srgbClr val="FF0000"/>
                  </a:solidFill>
                  <a:latin typeface="+mn-lt"/>
                  <a:ea typeface="黑体" panose="02010609060101010101" charset="-122"/>
                </a:rPr>
                <a:t>x</a:t>
              </a:r>
              <a:endParaRPr lang="en-US" altLang="zh-CN" sz="2400" b="1" dirty="0">
                <a:solidFill>
                  <a:srgbClr val="FF0000"/>
                </a:solidFill>
                <a:latin typeface="+mn-lt"/>
                <a:ea typeface="黑体" panose="02010609060101010101" charset="-122"/>
              </a:endParaRPr>
            </a:p>
          </p:txBody>
        </p:sp>
        <p:sp>
          <p:nvSpPr>
            <p:cNvPr id="30" name="矩形 157725"/>
            <p:cNvSpPr/>
            <p:nvPr/>
          </p:nvSpPr>
          <p:spPr>
            <a:xfrm>
              <a:off x="5292080" y="2498461"/>
              <a:ext cx="504056" cy="504825"/>
            </a:xfrm>
            <a:prstGeom prst="rect">
              <a:avLst/>
            </a:prstGeom>
            <a:noFill/>
            <a:ln w="9525">
              <a:noFill/>
            </a:ln>
          </p:spPr>
          <p:txBody>
            <a:bodyPr lIns="0" tIns="0" rIns="0" bIns="0" anchor="t" anchorCtr="0"/>
            <a:lstStyle/>
            <a:p>
              <a:pPr defTabSz="863600">
                <a:spcBef>
                  <a:spcPct val="20000"/>
                </a:spcBef>
                <a:buSzPct val="70000"/>
                <a:buFont typeface="Wingdings" panose="05000000000000000000" pitchFamily="2" charset="2"/>
              </a:pPr>
              <a:r>
                <a:rPr lang="zh-CN" altLang="en-US" sz="2400" b="1" dirty="0">
                  <a:solidFill>
                    <a:srgbClr val="FF0000"/>
                  </a:solidFill>
                  <a:latin typeface="+mn-lt"/>
                  <a:ea typeface="黑体" panose="02010609060101010101" charset="-122"/>
                </a:rPr>
                <a:t>③</a:t>
              </a:r>
              <a:endParaRPr lang="en-US" altLang="zh-CN" sz="2400" b="1" dirty="0">
                <a:solidFill>
                  <a:srgbClr val="FF0000"/>
                </a:solidFill>
                <a:latin typeface="+mn-lt"/>
                <a:ea typeface="黑体" panose="02010609060101010101"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19"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3568" y="483518"/>
            <a:ext cx="4471096" cy="523220"/>
          </a:xfrm>
          <a:prstGeom prst="rect">
            <a:avLst/>
          </a:prstGeom>
          <a:noFill/>
          <a:ln w="9525">
            <a:noFill/>
          </a:ln>
        </p:spPr>
        <p:txBody>
          <a:bodyPr wrap="none" anchor="t" anchorCtr="0">
            <a:spAutoFit/>
          </a:bodyPr>
          <a:lstStyle/>
          <a:p>
            <a:pPr>
              <a:spcBef>
                <a:spcPct val="50000"/>
              </a:spcBef>
            </a:pPr>
            <a:r>
              <a:rPr lang="en-US" altLang="zh-CN" sz="2800" b="1" dirty="0">
                <a:latin typeface="+mn-lt"/>
                <a:ea typeface="黑体" panose="02010609060101010101" charset="-122"/>
              </a:rPr>
              <a:t>2. </a:t>
            </a:r>
            <a:r>
              <a:rPr lang="zh-CN" altLang="en-US" sz="2800" b="1" dirty="0">
                <a:latin typeface="+mn-lt"/>
                <a:ea typeface="黑体" panose="02010609060101010101" charset="-122"/>
              </a:rPr>
              <a:t>用代入法解下列方程组：</a:t>
            </a:r>
            <a:endParaRPr lang="zh-CN" altLang="en-US" sz="2800" b="1" dirty="0">
              <a:latin typeface="+mn-lt"/>
              <a:ea typeface="黑体" panose="02010609060101010101" charset="-122"/>
            </a:endParaRPr>
          </a:p>
        </p:txBody>
      </p:sp>
      <p:grpSp>
        <p:nvGrpSpPr>
          <p:cNvPr id="3" name="组合 2"/>
          <p:cNvGrpSpPr/>
          <p:nvPr/>
        </p:nvGrpSpPr>
        <p:grpSpPr>
          <a:xfrm>
            <a:off x="788709" y="1006738"/>
            <a:ext cx="2850977" cy="1307537"/>
            <a:chOff x="469799" y="1419622"/>
            <a:chExt cx="2850977" cy="1307537"/>
          </a:xfrm>
        </p:grpSpPr>
        <p:sp>
          <p:nvSpPr>
            <p:cNvPr id="4" name="左大括号 89119"/>
            <p:cNvSpPr/>
            <p:nvPr/>
          </p:nvSpPr>
          <p:spPr>
            <a:xfrm>
              <a:off x="1424708" y="1832055"/>
              <a:ext cx="119063" cy="739775"/>
            </a:xfrm>
            <a:prstGeom prst="leftBrace">
              <a:avLst>
                <a:gd name="adj1" fmla="val 53474"/>
                <a:gd name="adj2" fmla="val 50000"/>
              </a:avLst>
            </a:prstGeom>
            <a:noFill/>
            <a:ln w="19050" cap="flat" cmpd="sng">
              <a:solidFill>
                <a:schemeClr val="tx1"/>
              </a:solidFill>
              <a:prstDash val="solid"/>
              <a:bevel/>
              <a:headEnd type="none" w="med" len="med"/>
              <a:tailEnd type="none" w="med" len="med"/>
            </a:ln>
          </p:spPr>
          <p:txBody>
            <a:bodyPr anchor="t" anchorCtr="0"/>
            <a:lstStyle/>
            <a:p>
              <a:pPr algn="ctr"/>
              <a:endParaRPr lang="zh-CN" altLang="en-US" dirty="0">
                <a:latin typeface="Arial" panose="020B0604020202020204" pitchFamily="34" charset="0"/>
                <a:ea typeface="宋体" panose="02010600030101010101" pitchFamily="2" charset="-122"/>
              </a:endParaRPr>
            </a:p>
          </p:txBody>
        </p:sp>
        <p:sp>
          <p:nvSpPr>
            <p:cNvPr id="5" name="文本框 89120"/>
            <p:cNvSpPr txBox="1"/>
            <p:nvPr/>
          </p:nvSpPr>
          <p:spPr>
            <a:xfrm>
              <a:off x="1552343" y="1419622"/>
              <a:ext cx="1768433" cy="1307537"/>
            </a:xfrm>
            <a:prstGeom prst="rect">
              <a:avLst/>
            </a:prstGeom>
            <a:noFill/>
            <a:ln w="9525">
              <a:noFill/>
            </a:ln>
          </p:spPr>
          <p:txBody>
            <a:bodyPr wrap="none" anchor="t" anchorCtr="0">
              <a:spAutoFit/>
            </a:bodyPr>
            <a:lstStyle/>
            <a:p>
              <a:pPr>
                <a:lnSpc>
                  <a:spcPct val="150000"/>
                </a:lnSpc>
              </a:pPr>
              <a:r>
                <a:rPr lang="en-US" altLang="zh-CN" sz="2800" b="1" dirty="0">
                  <a:latin typeface="Times New Roman" panose="02020603050405020304" pitchFamily="18" charset="0"/>
                  <a:ea typeface="黑体" panose="02010609060101010101" charset="-122"/>
                </a:rPr>
                <a:t>4</a:t>
              </a:r>
              <a:r>
                <a:rPr lang="en-US" altLang="zh-CN" sz="2800" b="1" i="1" dirty="0">
                  <a:latin typeface="Times New Roman" panose="02020603050405020304" pitchFamily="18" charset="0"/>
                  <a:ea typeface="黑体" panose="02010609060101010101" charset="-122"/>
                </a:rPr>
                <a:t>a</a:t>
              </a:r>
              <a:r>
                <a:rPr lang="en-US" altLang="zh-CN" sz="2800" b="1" dirty="0">
                  <a:latin typeface="Times New Roman" panose="02020603050405020304" pitchFamily="18" charset="0"/>
                  <a:ea typeface="黑体" panose="02010609060101010101" charset="-122"/>
                </a:rPr>
                <a:t>-3</a:t>
              </a:r>
              <a:r>
                <a:rPr lang="en-US" altLang="zh-CN" sz="2800" b="1" i="1" dirty="0">
                  <a:latin typeface="Times New Roman" panose="02020603050405020304" pitchFamily="18" charset="0"/>
                  <a:ea typeface="黑体" panose="02010609060101010101" charset="-122"/>
                </a:rPr>
                <a:t>b</a:t>
              </a:r>
              <a:r>
                <a:rPr lang="en-US" altLang="zh-CN" sz="2800" b="1" dirty="0">
                  <a:latin typeface="Times New Roman" panose="02020603050405020304" pitchFamily="18" charset="0"/>
                  <a:ea typeface="黑体" panose="02010609060101010101" charset="-122"/>
                </a:rPr>
                <a:t>=5</a:t>
              </a:r>
              <a:r>
                <a:rPr lang="zh-CN" altLang="en-US" sz="2800" b="1" dirty="0">
                  <a:latin typeface="Times New Roman" panose="02020603050405020304" pitchFamily="18" charset="0"/>
                  <a:ea typeface="黑体" panose="02010609060101010101" charset="-122"/>
                </a:rPr>
                <a:t>，</a:t>
              </a:r>
              <a:endParaRPr lang="en-US" altLang="zh-CN" sz="2800" b="1" dirty="0">
                <a:latin typeface="Times New Roman" panose="02020603050405020304" pitchFamily="18" charset="0"/>
                <a:ea typeface="黑体" panose="02010609060101010101" charset="-122"/>
              </a:endParaRPr>
            </a:p>
            <a:p>
              <a:pPr>
                <a:lnSpc>
                  <a:spcPct val="150000"/>
                </a:lnSpc>
              </a:pPr>
              <a:r>
                <a:rPr lang="en-US" altLang="zh-CN" sz="2800" b="1" dirty="0">
                  <a:latin typeface="Times New Roman" panose="02020603050405020304" pitchFamily="18" charset="0"/>
                  <a:ea typeface="黑体" panose="02010609060101010101" charset="-122"/>
                </a:rPr>
                <a:t>2</a:t>
              </a:r>
              <a:r>
                <a:rPr lang="en-US" altLang="zh-CN" sz="2800" b="1" i="1" dirty="0">
                  <a:latin typeface="Times New Roman" panose="02020603050405020304" pitchFamily="18" charset="0"/>
                  <a:ea typeface="黑体" panose="02010609060101010101" charset="-122"/>
                </a:rPr>
                <a:t>a</a:t>
              </a:r>
              <a:r>
                <a:rPr lang="en-US" altLang="zh-CN" sz="2800" b="1" dirty="0">
                  <a:latin typeface="Times New Roman" panose="02020603050405020304" pitchFamily="18" charset="0"/>
                  <a:ea typeface="黑体" panose="02010609060101010101" charset="-122"/>
                </a:rPr>
                <a:t>+</a:t>
              </a:r>
              <a:r>
                <a:rPr lang="en-US" altLang="zh-CN" sz="2800" b="1" i="1" dirty="0">
                  <a:latin typeface="Times New Roman" panose="02020603050405020304" pitchFamily="18" charset="0"/>
                  <a:ea typeface="黑体" panose="02010609060101010101" charset="-122"/>
                </a:rPr>
                <a:t>b</a:t>
              </a:r>
              <a:r>
                <a:rPr lang="en-US" altLang="zh-CN" sz="2800" b="1" dirty="0">
                  <a:latin typeface="Times New Roman" panose="02020603050405020304" pitchFamily="18" charset="0"/>
                  <a:ea typeface="黑体" panose="02010609060101010101" charset="-122"/>
                </a:rPr>
                <a:t>=5.  </a:t>
              </a:r>
              <a:endParaRPr lang="en-US" altLang="zh-CN" sz="2800" b="1" dirty="0">
                <a:latin typeface="Times New Roman" panose="02020603050405020304" pitchFamily="18" charset="0"/>
                <a:ea typeface="黑体" panose="02010609060101010101" charset="-122"/>
              </a:endParaRPr>
            </a:p>
          </p:txBody>
        </p:sp>
        <p:sp>
          <p:nvSpPr>
            <p:cNvPr id="6" name="文本框 1"/>
            <p:cNvSpPr txBox="1"/>
            <p:nvPr/>
          </p:nvSpPr>
          <p:spPr>
            <a:xfrm>
              <a:off x="469799" y="1940332"/>
              <a:ext cx="1085554" cy="523220"/>
            </a:xfrm>
            <a:prstGeom prst="rect">
              <a:avLst/>
            </a:prstGeom>
            <a:noFill/>
            <a:ln w="9525">
              <a:noFill/>
            </a:ln>
          </p:spPr>
          <p:txBody>
            <a:bodyPr wrap="none" anchor="t" anchorCtr="0">
              <a:spAutoFit/>
            </a:bodyPr>
            <a:lstStyle/>
            <a:p>
              <a:pPr>
                <a:spcBef>
                  <a:spcPct val="50000"/>
                </a:spcBef>
              </a:pPr>
              <a:r>
                <a:rPr lang="zh-CN" altLang="en-US" sz="2800" b="1" dirty="0">
                  <a:latin typeface="+mn-lt"/>
                  <a:ea typeface="黑体" panose="02010609060101010101" charset="-122"/>
                </a:rPr>
                <a:t>（</a:t>
              </a:r>
              <a:r>
                <a:rPr lang="en-US" altLang="zh-CN" sz="2800" b="1" dirty="0">
                  <a:latin typeface="+mn-lt"/>
                  <a:ea typeface="黑体" panose="02010609060101010101" charset="-122"/>
                </a:rPr>
                <a:t>3</a:t>
              </a:r>
              <a:r>
                <a:rPr lang="zh-CN" altLang="en-US" sz="2800" b="1" dirty="0">
                  <a:latin typeface="+mn-lt"/>
                  <a:ea typeface="黑体" panose="02010609060101010101" charset="-122"/>
                </a:rPr>
                <a:t>）</a:t>
              </a:r>
              <a:endParaRPr lang="zh-CN" altLang="en-US" sz="2800" b="1" dirty="0">
                <a:latin typeface="+mn-lt"/>
                <a:ea typeface="黑体" panose="02010609060101010101" charset="-122"/>
              </a:endParaRPr>
            </a:p>
          </p:txBody>
        </p:sp>
      </p:grpSp>
      <p:grpSp>
        <p:nvGrpSpPr>
          <p:cNvPr id="7" name="组合 6"/>
          <p:cNvGrpSpPr/>
          <p:nvPr/>
        </p:nvGrpSpPr>
        <p:grpSpPr>
          <a:xfrm>
            <a:off x="4920501" y="1006737"/>
            <a:ext cx="2671441" cy="1307537"/>
            <a:chOff x="4805798" y="1419622"/>
            <a:chExt cx="2671441" cy="1307537"/>
          </a:xfrm>
        </p:grpSpPr>
        <p:sp>
          <p:nvSpPr>
            <p:cNvPr id="8" name="左大括号 89119"/>
            <p:cNvSpPr/>
            <p:nvPr/>
          </p:nvSpPr>
          <p:spPr>
            <a:xfrm>
              <a:off x="5760707" y="1832055"/>
              <a:ext cx="119063" cy="739775"/>
            </a:xfrm>
            <a:prstGeom prst="leftBrace">
              <a:avLst>
                <a:gd name="adj1" fmla="val 53474"/>
                <a:gd name="adj2" fmla="val 50000"/>
              </a:avLst>
            </a:prstGeom>
            <a:noFill/>
            <a:ln w="19050" cap="flat" cmpd="sng">
              <a:solidFill>
                <a:schemeClr val="tx1"/>
              </a:solidFill>
              <a:prstDash val="solid"/>
              <a:bevel/>
              <a:headEnd type="none" w="med" len="med"/>
              <a:tailEnd type="none" w="med" len="med"/>
            </a:ln>
          </p:spPr>
          <p:txBody>
            <a:bodyPr anchor="t" anchorCtr="0"/>
            <a:lstStyle/>
            <a:p>
              <a:pPr algn="ctr"/>
              <a:endParaRPr lang="zh-CN" altLang="en-US" dirty="0">
                <a:latin typeface="Arial" panose="020B0604020202020204" pitchFamily="34" charset="0"/>
                <a:ea typeface="宋体" panose="02010600030101010101" pitchFamily="2" charset="-122"/>
              </a:endParaRPr>
            </a:p>
          </p:txBody>
        </p:sp>
        <p:sp>
          <p:nvSpPr>
            <p:cNvPr id="9" name="文本框 89120"/>
            <p:cNvSpPr txBox="1"/>
            <p:nvPr/>
          </p:nvSpPr>
          <p:spPr>
            <a:xfrm>
              <a:off x="5888342" y="1419622"/>
              <a:ext cx="1588897" cy="1307537"/>
            </a:xfrm>
            <a:prstGeom prst="rect">
              <a:avLst/>
            </a:prstGeom>
            <a:noFill/>
            <a:ln w="9525">
              <a:noFill/>
            </a:ln>
          </p:spPr>
          <p:txBody>
            <a:bodyPr wrap="none" anchor="t" anchorCtr="0">
              <a:spAutoFit/>
            </a:bodyPr>
            <a:lstStyle/>
            <a:p>
              <a:pPr>
                <a:lnSpc>
                  <a:spcPct val="150000"/>
                </a:lnSpc>
              </a:pPr>
              <a:r>
                <a:rPr lang="en-US" altLang="zh-CN" sz="2800" b="1" i="1" dirty="0">
                  <a:latin typeface="Times New Roman" panose="02020603050405020304" pitchFamily="18" charset="0"/>
                  <a:ea typeface="黑体" panose="02010609060101010101" charset="-122"/>
                </a:rPr>
                <a:t>s</a:t>
              </a:r>
              <a:r>
                <a:rPr lang="en-US" altLang="zh-CN" sz="2800" b="1" dirty="0">
                  <a:latin typeface="Times New Roman" panose="02020603050405020304" pitchFamily="18" charset="0"/>
                  <a:ea typeface="黑体" panose="02010609060101010101" charset="-122"/>
                </a:rPr>
                <a:t>-3</a:t>
              </a:r>
              <a:r>
                <a:rPr lang="en-US" altLang="zh-CN" sz="2800" b="1" i="1" dirty="0">
                  <a:latin typeface="Times New Roman" panose="02020603050405020304" pitchFamily="18" charset="0"/>
                  <a:ea typeface="黑体" panose="02010609060101010101" charset="-122"/>
                </a:rPr>
                <a:t>t</a:t>
              </a:r>
              <a:r>
                <a:rPr lang="en-US" altLang="zh-CN" sz="2800" b="1" dirty="0">
                  <a:latin typeface="Times New Roman" panose="02020603050405020304" pitchFamily="18" charset="0"/>
                  <a:ea typeface="黑体" panose="02010609060101010101" charset="-122"/>
                </a:rPr>
                <a:t>=-2</a:t>
              </a:r>
              <a:r>
                <a:rPr lang="zh-CN" altLang="en-US" sz="2800" b="1" dirty="0">
                  <a:latin typeface="Times New Roman" panose="02020603050405020304" pitchFamily="18" charset="0"/>
                  <a:ea typeface="黑体" panose="02010609060101010101" charset="-122"/>
                </a:rPr>
                <a:t>，</a:t>
              </a:r>
              <a:endParaRPr lang="en-US" altLang="zh-CN" sz="2800" b="1" dirty="0">
                <a:latin typeface="Times New Roman" panose="02020603050405020304" pitchFamily="18" charset="0"/>
                <a:ea typeface="黑体" panose="02010609060101010101" charset="-122"/>
              </a:endParaRPr>
            </a:p>
            <a:p>
              <a:pPr>
                <a:lnSpc>
                  <a:spcPct val="150000"/>
                </a:lnSpc>
              </a:pPr>
              <a:r>
                <a:rPr lang="en-US" altLang="zh-CN" sz="2800" b="1" i="1" dirty="0">
                  <a:latin typeface="Times New Roman" panose="02020603050405020304" pitchFamily="18" charset="0"/>
                  <a:ea typeface="黑体" panose="02010609060101010101" charset="-122"/>
                </a:rPr>
                <a:t>s</a:t>
              </a:r>
              <a:r>
                <a:rPr lang="en-US" altLang="zh-CN" sz="2800" b="1" dirty="0">
                  <a:latin typeface="Times New Roman" panose="02020603050405020304" pitchFamily="18" charset="0"/>
                  <a:ea typeface="黑体" panose="02010609060101010101" charset="-122"/>
                </a:rPr>
                <a:t>+5</a:t>
              </a:r>
              <a:r>
                <a:rPr lang="en-US" altLang="zh-CN" sz="2800" b="1" i="1" dirty="0">
                  <a:latin typeface="Times New Roman" panose="02020603050405020304" pitchFamily="18" charset="0"/>
                  <a:ea typeface="黑体" panose="02010609060101010101" charset="-122"/>
                </a:rPr>
                <a:t>t</a:t>
              </a:r>
              <a:r>
                <a:rPr lang="en-US" altLang="zh-CN" sz="2800" b="1" dirty="0">
                  <a:latin typeface="Times New Roman" panose="02020603050405020304" pitchFamily="18" charset="0"/>
                  <a:ea typeface="黑体" panose="02010609060101010101" charset="-122"/>
                </a:rPr>
                <a:t>=6.  </a:t>
              </a:r>
              <a:endParaRPr lang="en-US" altLang="zh-CN" sz="2800" b="1" dirty="0">
                <a:latin typeface="Times New Roman" panose="02020603050405020304" pitchFamily="18" charset="0"/>
                <a:ea typeface="黑体" panose="02010609060101010101" charset="-122"/>
              </a:endParaRPr>
            </a:p>
          </p:txBody>
        </p:sp>
        <p:sp>
          <p:nvSpPr>
            <p:cNvPr id="10" name="文本框 1"/>
            <p:cNvSpPr txBox="1"/>
            <p:nvPr/>
          </p:nvSpPr>
          <p:spPr>
            <a:xfrm>
              <a:off x="4805798" y="1940332"/>
              <a:ext cx="1085554" cy="523220"/>
            </a:xfrm>
            <a:prstGeom prst="rect">
              <a:avLst/>
            </a:prstGeom>
            <a:noFill/>
            <a:ln w="9525">
              <a:noFill/>
            </a:ln>
          </p:spPr>
          <p:txBody>
            <a:bodyPr wrap="none" anchor="t" anchorCtr="0">
              <a:spAutoFit/>
            </a:bodyPr>
            <a:lstStyle/>
            <a:p>
              <a:pPr>
                <a:spcBef>
                  <a:spcPct val="50000"/>
                </a:spcBef>
              </a:pPr>
              <a:r>
                <a:rPr lang="zh-CN" altLang="en-US" sz="2800" b="1" dirty="0">
                  <a:latin typeface="+mn-lt"/>
                  <a:ea typeface="黑体" panose="02010609060101010101" charset="-122"/>
                </a:rPr>
                <a:t>（</a:t>
              </a:r>
              <a:r>
                <a:rPr lang="en-US" altLang="zh-CN" sz="2800" b="1" dirty="0">
                  <a:latin typeface="+mn-lt"/>
                  <a:ea typeface="黑体" panose="02010609060101010101" charset="-122"/>
                </a:rPr>
                <a:t>4</a:t>
              </a:r>
              <a:r>
                <a:rPr lang="zh-CN" altLang="en-US" sz="2800" b="1" dirty="0">
                  <a:latin typeface="+mn-lt"/>
                  <a:ea typeface="黑体" panose="02010609060101010101" charset="-122"/>
                </a:rPr>
                <a:t>）</a:t>
              </a:r>
              <a:endParaRPr lang="zh-CN" altLang="en-US" sz="2800" b="1" dirty="0">
                <a:latin typeface="+mn-lt"/>
                <a:ea typeface="黑体" panose="02010609060101010101" charset="-122"/>
              </a:endParaRPr>
            </a:p>
          </p:txBody>
        </p:sp>
      </p:grpSp>
      <p:sp>
        <p:nvSpPr>
          <p:cNvPr id="11" name="文本框 89120"/>
          <p:cNvSpPr txBox="1"/>
          <p:nvPr/>
        </p:nvSpPr>
        <p:spPr>
          <a:xfrm>
            <a:off x="3469089" y="1078329"/>
            <a:ext cx="494046" cy="576248"/>
          </a:xfrm>
          <a:prstGeom prst="rect">
            <a:avLst/>
          </a:prstGeom>
          <a:noFill/>
          <a:ln w="9525">
            <a:noFill/>
          </a:ln>
        </p:spPr>
        <p:txBody>
          <a:bodyPr wrap="none" anchor="t" anchorCtr="0">
            <a:spAutoFit/>
          </a:bodyPr>
          <a:lstStyle/>
          <a:p>
            <a:pPr>
              <a:lnSpc>
                <a:spcPct val="150000"/>
              </a:lnSpc>
            </a:pPr>
            <a:r>
              <a:rPr lang="zh-CN" altLang="en-US" sz="2400" b="1" dirty="0">
                <a:solidFill>
                  <a:srgbClr val="FF0000"/>
                </a:solidFill>
                <a:latin typeface="Times New Roman" panose="02020603050405020304" pitchFamily="18" charset="0"/>
                <a:ea typeface="黑体" panose="02010609060101010101" charset="-122"/>
              </a:rPr>
              <a:t>①</a:t>
            </a:r>
            <a:endParaRPr lang="en-US" altLang="zh-CN" sz="2400" b="1" dirty="0">
              <a:solidFill>
                <a:srgbClr val="FF0000"/>
              </a:solidFill>
              <a:latin typeface="Times New Roman" panose="02020603050405020304" pitchFamily="18" charset="0"/>
              <a:ea typeface="黑体" panose="02010609060101010101" charset="-122"/>
            </a:endParaRPr>
          </a:p>
        </p:txBody>
      </p:sp>
      <p:sp>
        <p:nvSpPr>
          <p:cNvPr id="12" name="文本框 89120"/>
          <p:cNvSpPr txBox="1"/>
          <p:nvPr/>
        </p:nvSpPr>
        <p:spPr>
          <a:xfrm>
            <a:off x="3473375" y="1654577"/>
            <a:ext cx="494046" cy="576248"/>
          </a:xfrm>
          <a:prstGeom prst="rect">
            <a:avLst/>
          </a:prstGeom>
          <a:noFill/>
          <a:ln w="9525">
            <a:noFill/>
          </a:ln>
        </p:spPr>
        <p:txBody>
          <a:bodyPr wrap="none" anchor="t" anchorCtr="0">
            <a:spAutoFit/>
          </a:bodyPr>
          <a:lstStyle/>
          <a:p>
            <a:pPr>
              <a:lnSpc>
                <a:spcPct val="150000"/>
              </a:lnSpc>
            </a:pPr>
            <a:r>
              <a:rPr lang="zh-CN" altLang="en-US" sz="2400" b="1" dirty="0">
                <a:solidFill>
                  <a:srgbClr val="FF0000"/>
                </a:solidFill>
                <a:latin typeface="Times New Roman" panose="02020603050405020304" pitchFamily="18" charset="0"/>
                <a:ea typeface="黑体" panose="02010609060101010101" charset="-122"/>
              </a:rPr>
              <a:t>②</a:t>
            </a:r>
            <a:endParaRPr lang="en-US" altLang="zh-CN" sz="2400" b="1" dirty="0">
              <a:solidFill>
                <a:srgbClr val="FF0000"/>
              </a:solidFill>
              <a:latin typeface="Times New Roman" panose="02020603050405020304" pitchFamily="18" charset="0"/>
              <a:ea typeface="黑体" panose="02010609060101010101" charset="-122"/>
            </a:endParaRPr>
          </a:p>
        </p:txBody>
      </p:sp>
      <p:grpSp>
        <p:nvGrpSpPr>
          <p:cNvPr id="13" name="组合 157719"/>
          <p:cNvGrpSpPr/>
          <p:nvPr/>
        </p:nvGrpSpPr>
        <p:grpSpPr>
          <a:xfrm>
            <a:off x="2693245" y="4208379"/>
            <a:ext cx="4922838" cy="719138"/>
            <a:chOff x="0" y="-12"/>
            <a:chExt cx="3101" cy="453"/>
          </a:xfrm>
        </p:grpSpPr>
        <p:sp>
          <p:nvSpPr>
            <p:cNvPr id="14" name="左大括号 157720"/>
            <p:cNvSpPr/>
            <p:nvPr/>
          </p:nvSpPr>
          <p:spPr>
            <a:xfrm>
              <a:off x="2073" y="33"/>
              <a:ext cx="45" cy="408"/>
            </a:xfrm>
            <a:prstGeom prst="leftBrace">
              <a:avLst>
                <a:gd name="adj1" fmla="val 75261"/>
                <a:gd name="adj2" fmla="val 50000"/>
              </a:avLst>
            </a:prstGeom>
            <a:noFill/>
            <a:ln w="28575" cap="flat" cmpd="sng">
              <a:solidFill>
                <a:srgbClr val="FF0000"/>
              </a:solidFill>
              <a:prstDash val="solid"/>
              <a:bevel/>
              <a:headEnd type="none" w="med" len="med"/>
              <a:tailEnd type="none" w="med" len="med"/>
            </a:ln>
          </p:spPr>
          <p:txBody>
            <a:bodyPr anchor="t" anchorCtr="0"/>
            <a:lstStyle/>
            <a:p>
              <a:endParaRPr lang="zh-CN" altLang="en-US" sz="2400" b="1" dirty="0">
                <a:solidFill>
                  <a:srgbClr val="FF0000"/>
                </a:solidFill>
                <a:latin typeface="+mn-lt"/>
                <a:ea typeface="黑体" panose="02010609060101010101" charset="-122"/>
              </a:endParaRPr>
            </a:p>
          </p:txBody>
        </p:sp>
        <p:sp>
          <p:nvSpPr>
            <p:cNvPr id="15" name="文本框 157721"/>
            <p:cNvSpPr txBox="1"/>
            <p:nvPr/>
          </p:nvSpPr>
          <p:spPr>
            <a:xfrm>
              <a:off x="0" y="90"/>
              <a:ext cx="2175" cy="291"/>
            </a:xfrm>
            <a:prstGeom prst="rect">
              <a:avLst/>
            </a:prstGeom>
            <a:noFill/>
            <a:ln w="9525">
              <a:noFill/>
            </a:ln>
          </p:spPr>
          <p:txBody>
            <a:bodyPr wrap="square" anchor="t" anchorCtr="0">
              <a:spAutoFit/>
            </a:bodyPr>
            <a:lstStyle/>
            <a:p>
              <a:pPr>
                <a:spcBef>
                  <a:spcPct val="50000"/>
                </a:spcBef>
              </a:pPr>
              <a:r>
                <a:rPr lang="en-US" altLang="zh-CN" sz="2400" b="1" dirty="0">
                  <a:solidFill>
                    <a:srgbClr val="FF0000"/>
                  </a:solidFill>
                  <a:latin typeface="+mn-lt"/>
                  <a:ea typeface="黑体" panose="02010609060101010101" charset="-122"/>
                </a:rPr>
                <a:t> </a:t>
              </a:r>
              <a:r>
                <a:rPr lang="zh-CN" altLang="en-US" sz="2400" b="1" dirty="0">
                  <a:solidFill>
                    <a:srgbClr val="FF0000"/>
                  </a:solidFill>
                  <a:latin typeface="+mn-lt"/>
                  <a:ea typeface="黑体" panose="02010609060101010101" charset="-122"/>
                </a:rPr>
                <a:t>所以这个方程组的解是 </a:t>
              </a:r>
              <a:endParaRPr lang="zh-CN" altLang="en-US" sz="2400" b="1" dirty="0">
                <a:solidFill>
                  <a:srgbClr val="FF0000"/>
                </a:solidFill>
                <a:latin typeface="+mn-lt"/>
                <a:ea typeface="黑体" panose="02010609060101010101" charset="-122"/>
              </a:endParaRPr>
            </a:p>
          </p:txBody>
        </p:sp>
        <p:sp>
          <p:nvSpPr>
            <p:cNvPr id="16" name="矩形 157722"/>
            <p:cNvSpPr/>
            <p:nvPr/>
          </p:nvSpPr>
          <p:spPr>
            <a:xfrm>
              <a:off x="2119" y="-12"/>
              <a:ext cx="982" cy="453"/>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mn-lt"/>
                  <a:ea typeface="黑体" panose="02010609060101010101" charset="-122"/>
                </a:rPr>
                <a:t> </a:t>
              </a:r>
              <a:r>
                <a:rPr lang="en-US" altLang="zh-CN" sz="2400" b="1" i="1" dirty="0">
                  <a:solidFill>
                    <a:srgbClr val="FF0000"/>
                  </a:solidFill>
                  <a:latin typeface="+mn-lt"/>
                  <a:ea typeface="黑体" panose="02010609060101010101" charset="-122"/>
                </a:rPr>
                <a:t>a</a:t>
              </a:r>
              <a:r>
                <a:rPr lang="en-US" altLang="zh-CN" sz="2400" b="1" dirty="0">
                  <a:solidFill>
                    <a:srgbClr val="FF0000"/>
                  </a:solidFill>
                  <a:latin typeface="+mn-lt"/>
                  <a:ea typeface="黑体" panose="02010609060101010101" charset="-122"/>
                </a:rPr>
                <a:t> = 2</a:t>
              </a:r>
              <a:r>
                <a:rPr lang="zh-CN" altLang="en-US" sz="2400" b="1" dirty="0">
                  <a:solidFill>
                    <a:srgbClr val="FF0000"/>
                  </a:solidFill>
                  <a:latin typeface="+mn-lt"/>
                  <a:ea typeface="黑体" panose="02010609060101010101" charset="-122"/>
                </a:rPr>
                <a:t>，</a:t>
              </a:r>
              <a:endParaRPr lang="zh-CN" altLang="en-US" sz="2400" b="1" dirty="0">
                <a:solidFill>
                  <a:srgbClr val="FF0000"/>
                </a:solidFill>
                <a:latin typeface="+mn-lt"/>
                <a:ea typeface="黑体" panose="02010609060101010101" charset="-122"/>
              </a:endParaRPr>
            </a:p>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mn-lt"/>
                  <a:ea typeface="黑体" panose="02010609060101010101" charset="-122"/>
                </a:rPr>
                <a:t> </a:t>
              </a:r>
              <a:r>
                <a:rPr lang="en-US" altLang="zh-CN" sz="2400" b="1" i="1" dirty="0">
                  <a:solidFill>
                    <a:srgbClr val="FF0000"/>
                  </a:solidFill>
                  <a:latin typeface="+mn-lt"/>
                  <a:ea typeface="黑体" panose="02010609060101010101" charset="-122"/>
                </a:rPr>
                <a:t>b</a:t>
              </a:r>
              <a:r>
                <a:rPr lang="en-US" altLang="zh-CN" sz="2400" b="1" dirty="0">
                  <a:solidFill>
                    <a:srgbClr val="FF0000"/>
                  </a:solidFill>
                  <a:latin typeface="+mn-lt"/>
                  <a:ea typeface="黑体" panose="02010609060101010101" charset="-122"/>
                </a:rPr>
                <a:t> = 1.</a:t>
              </a:r>
              <a:endParaRPr lang="en-US" altLang="zh-CN" sz="2400" b="1" dirty="0">
                <a:solidFill>
                  <a:srgbClr val="FF0000"/>
                </a:solidFill>
                <a:latin typeface="+mn-lt"/>
                <a:ea typeface="黑体" panose="02010609060101010101" charset="-122"/>
              </a:endParaRPr>
            </a:p>
          </p:txBody>
        </p:sp>
      </p:grpSp>
      <p:sp>
        <p:nvSpPr>
          <p:cNvPr id="17" name="矩形 157723"/>
          <p:cNvSpPr/>
          <p:nvPr/>
        </p:nvSpPr>
        <p:spPr>
          <a:xfrm>
            <a:off x="2707431" y="3784516"/>
            <a:ext cx="3875723" cy="50482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mn-lt"/>
                <a:ea typeface="黑体" panose="02010609060101010101" charset="-122"/>
              </a:rPr>
              <a:t>  </a:t>
            </a:r>
            <a:r>
              <a:rPr lang="zh-CN" altLang="en-US" sz="2400" b="1" dirty="0">
                <a:solidFill>
                  <a:srgbClr val="FF0000"/>
                </a:solidFill>
                <a:latin typeface="+mn-lt"/>
                <a:ea typeface="黑体" panose="02010609060101010101" charset="-122"/>
              </a:rPr>
              <a:t>把</a:t>
            </a:r>
            <a:r>
              <a:rPr lang="en-US" altLang="zh-CN" sz="2400" b="1" i="1" dirty="0">
                <a:solidFill>
                  <a:srgbClr val="FF0000"/>
                </a:solidFill>
                <a:latin typeface="+mn-lt"/>
                <a:ea typeface="黑体" panose="02010609060101010101" charset="-122"/>
              </a:rPr>
              <a:t>a</a:t>
            </a:r>
            <a:r>
              <a:rPr lang="en-US" altLang="zh-CN" sz="2400" b="1" dirty="0">
                <a:solidFill>
                  <a:srgbClr val="FF0000"/>
                </a:solidFill>
                <a:latin typeface="+mn-lt"/>
                <a:ea typeface="黑体" panose="02010609060101010101" charset="-122"/>
              </a:rPr>
              <a:t>=2</a:t>
            </a:r>
            <a:r>
              <a:rPr lang="zh-CN" altLang="en-US" sz="2400" b="1" dirty="0">
                <a:solidFill>
                  <a:srgbClr val="FF0000"/>
                </a:solidFill>
                <a:latin typeface="+mn-lt"/>
                <a:ea typeface="黑体" panose="02010609060101010101" charset="-122"/>
              </a:rPr>
              <a:t>代入③，得 </a:t>
            </a:r>
            <a:r>
              <a:rPr lang="en-US" altLang="zh-CN" sz="2400" b="1" i="1" dirty="0">
                <a:solidFill>
                  <a:srgbClr val="FF0000"/>
                </a:solidFill>
                <a:latin typeface="+mn-lt"/>
                <a:ea typeface="黑体" panose="02010609060101010101" charset="-122"/>
              </a:rPr>
              <a:t>b</a:t>
            </a:r>
            <a:r>
              <a:rPr lang="en-US" altLang="zh-CN" sz="2400" b="1" dirty="0">
                <a:solidFill>
                  <a:srgbClr val="FF0000"/>
                </a:solidFill>
                <a:latin typeface="+mn-lt"/>
                <a:ea typeface="黑体" panose="02010609060101010101" charset="-122"/>
              </a:rPr>
              <a:t>=1.</a:t>
            </a:r>
            <a:endParaRPr lang="en-US" altLang="zh-CN" sz="2400" b="1" dirty="0">
              <a:solidFill>
                <a:srgbClr val="FF0000"/>
              </a:solidFill>
              <a:latin typeface="+mn-lt"/>
              <a:ea typeface="黑体" panose="02010609060101010101" charset="-122"/>
            </a:endParaRPr>
          </a:p>
        </p:txBody>
      </p:sp>
      <p:sp>
        <p:nvSpPr>
          <p:cNvPr id="19" name="矩形 157724"/>
          <p:cNvSpPr/>
          <p:nvPr/>
        </p:nvSpPr>
        <p:spPr>
          <a:xfrm>
            <a:off x="2810448" y="3283752"/>
            <a:ext cx="3523104" cy="43370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effectLst>
                  <a:outerShdw blurRad="38100" dist="38100" dir="2700000">
                    <a:srgbClr val="FFFFFF"/>
                  </a:outerShdw>
                </a:effectLst>
                <a:latin typeface="+mn-lt"/>
                <a:ea typeface="宋体" panose="02010600030101010101" pitchFamily="2" charset="-122"/>
              </a:rPr>
              <a:t> </a:t>
            </a:r>
            <a:r>
              <a:rPr lang="zh-CN" altLang="en-US" sz="2400" b="1" dirty="0">
                <a:solidFill>
                  <a:srgbClr val="FF0000"/>
                </a:solidFill>
                <a:latin typeface="+mn-lt"/>
                <a:ea typeface="黑体" panose="02010609060101010101" charset="-122"/>
              </a:rPr>
              <a:t>解这个方程，得 </a:t>
            </a:r>
            <a:r>
              <a:rPr lang="en-US" altLang="zh-CN" sz="2400" b="1" i="1" dirty="0">
                <a:solidFill>
                  <a:srgbClr val="FF0000"/>
                </a:solidFill>
                <a:latin typeface="+mn-lt"/>
                <a:ea typeface="黑体" panose="02010609060101010101" charset="-122"/>
              </a:rPr>
              <a:t>a</a:t>
            </a:r>
            <a:r>
              <a:rPr lang="zh-CN" altLang="en-US" sz="2400" b="1" dirty="0">
                <a:solidFill>
                  <a:srgbClr val="FF0000"/>
                </a:solidFill>
                <a:latin typeface="+mn-lt"/>
                <a:ea typeface="黑体" panose="02010609060101010101" charset="-122"/>
              </a:rPr>
              <a:t>＝</a:t>
            </a:r>
            <a:r>
              <a:rPr lang="en-US" altLang="zh-CN" sz="2400" b="1" dirty="0">
                <a:solidFill>
                  <a:srgbClr val="FF0000"/>
                </a:solidFill>
                <a:latin typeface="+mn-lt"/>
                <a:ea typeface="黑体" panose="02010609060101010101" charset="-122"/>
              </a:rPr>
              <a:t>2</a:t>
            </a:r>
            <a:r>
              <a:rPr lang="zh-CN" altLang="en-US" sz="2400" b="1" dirty="0">
                <a:solidFill>
                  <a:srgbClr val="FF0000"/>
                </a:solidFill>
                <a:latin typeface="+mn-lt"/>
                <a:ea typeface="黑体" panose="02010609060101010101" charset="-122"/>
              </a:rPr>
              <a:t>. </a:t>
            </a:r>
            <a:r>
              <a:rPr lang="en-US" altLang="zh-CN" sz="700" b="1" dirty="0">
                <a:solidFill>
                  <a:srgbClr val="FF0000"/>
                </a:solidFill>
                <a:effectLst>
                  <a:outerShdw blurRad="38100" dist="38100" dir="2700000">
                    <a:srgbClr val="FFFFFF"/>
                  </a:outerShdw>
                </a:effectLst>
                <a:latin typeface="+mn-lt"/>
                <a:ea typeface="宋体" panose="02010600030101010101" pitchFamily="2" charset="-122"/>
              </a:rPr>
              <a:t>              </a:t>
            </a:r>
            <a:endParaRPr lang="en-US" altLang="zh-CN" sz="700" b="1" dirty="0">
              <a:solidFill>
                <a:srgbClr val="FF0000"/>
              </a:solidFill>
              <a:effectLst>
                <a:outerShdw blurRad="38100" dist="38100" dir="2700000">
                  <a:srgbClr val="FFFFFF"/>
                </a:outerShdw>
              </a:effectLst>
              <a:latin typeface="+mn-lt"/>
              <a:ea typeface="宋体" panose="02010600030101010101" pitchFamily="2" charset="-122"/>
            </a:endParaRPr>
          </a:p>
        </p:txBody>
      </p:sp>
      <p:sp>
        <p:nvSpPr>
          <p:cNvPr id="20" name="文本框 19"/>
          <p:cNvSpPr txBox="1"/>
          <p:nvPr>
            <p:custDataLst>
              <p:tags r:id="rId1"/>
            </p:custDataLst>
          </p:nvPr>
        </p:nvSpPr>
        <p:spPr>
          <a:xfrm>
            <a:off x="4920258" y="574788"/>
            <a:ext cx="2534285" cy="306705"/>
          </a:xfrm>
          <a:prstGeom prst="rect">
            <a:avLst/>
          </a:prstGeom>
          <a:noFill/>
        </p:spPr>
        <p:txBody>
          <a:bodyPr wrap="square" rtlCol="0">
            <a:spAutoFit/>
          </a:bodyPr>
          <a:lstStyle/>
          <a:p>
            <a:pPr algn="l"/>
            <a:r>
              <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rPr>
              <a:t>【选自教材</a:t>
            </a:r>
            <a:r>
              <a:rPr lang="en-US" altLang="zh-CN" sz="1400" b="1" dirty="0">
                <a:solidFill>
                  <a:srgbClr val="F39800"/>
                </a:solidFill>
                <a:latin typeface="Times New Roman" panose="02020603050405020304" pitchFamily="18" charset="0"/>
                <a:ea typeface="宋体" panose="02010600030101010101" pitchFamily="2" charset="-122"/>
                <a:cs typeface="Times New Roman" panose="02020603050405020304" pitchFamily="18" charset="0"/>
              </a:rPr>
              <a:t>P93</a:t>
            </a:r>
            <a:r>
              <a:rPr lang="en-US" altLang="zh-CN" sz="1400" b="1" dirty="0">
                <a:solidFill>
                  <a:srgbClr val="F39800"/>
                </a:solidFill>
                <a:latin typeface="宋体" panose="02010600030101010101" pitchFamily="2" charset="-122"/>
                <a:ea typeface="宋体" panose="02010600030101010101" pitchFamily="2" charset="-122"/>
                <a:cs typeface="宋体" panose="02010600030101010101" pitchFamily="2" charset="-122"/>
              </a:rPr>
              <a:t> </a:t>
            </a:r>
            <a:r>
              <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rPr>
              <a:t>练习第</a:t>
            </a:r>
            <a:r>
              <a:rPr lang="en-US" altLang="zh-CN" sz="1400" b="1" dirty="0">
                <a:solidFill>
                  <a:srgbClr val="F39800"/>
                </a:solidFill>
                <a:latin typeface="宋体" panose="02010600030101010101" pitchFamily="2" charset="-122"/>
                <a:ea typeface="宋体" panose="02010600030101010101" pitchFamily="2" charset="-122"/>
                <a:cs typeface="宋体" panose="02010600030101010101" pitchFamily="2" charset="-122"/>
              </a:rPr>
              <a:t>2</a:t>
            </a:r>
            <a:r>
              <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rPr>
              <a:t>题】</a:t>
            </a:r>
            <a:endPar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endParaRPr>
          </a:p>
        </p:txBody>
      </p:sp>
      <p:sp>
        <p:nvSpPr>
          <p:cNvPr id="29" name="矩形 157725"/>
          <p:cNvSpPr/>
          <p:nvPr/>
        </p:nvSpPr>
        <p:spPr>
          <a:xfrm>
            <a:off x="2892233" y="2827388"/>
            <a:ext cx="5705306" cy="50482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zh-CN" altLang="en-US" sz="2400" b="1" dirty="0">
                <a:solidFill>
                  <a:srgbClr val="FF0000"/>
                </a:solidFill>
                <a:latin typeface="+mn-lt"/>
                <a:ea typeface="黑体" panose="02010609060101010101" charset="-122"/>
              </a:rPr>
              <a:t>把③代入①，得 </a:t>
            </a:r>
            <a:r>
              <a:rPr lang="en-US" altLang="zh-CN" sz="2400" b="1" dirty="0">
                <a:solidFill>
                  <a:srgbClr val="FF0000"/>
                </a:solidFill>
                <a:latin typeface="+mn-lt"/>
                <a:ea typeface="黑体" panose="02010609060101010101" charset="-122"/>
              </a:rPr>
              <a:t>4</a:t>
            </a:r>
            <a:r>
              <a:rPr lang="en-US" altLang="zh-CN" sz="2400" b="1" i="1" dirty="0">
                <a:solidFill>
                  <a:srgbClr val="FF0000"/>
                </a:solidFill>
                <a:latin typeface="+mn-lt"/>
                <a:ea typeface="黑体" panose="02010609060101010101" charset="-122"/>
              </a:rPr>
              <a:t>a</a:t>
            </a:r>
            <a:r>
              <a:rPr lang="en-US" altLang="zh-CN" sz="2400" b="1" dirty="0">
                <a:solidFill>
                  <a:srgbClr val="FF0000"/>
                </a:solidFill>
                <a:latin typeface="+mn-lt"/>
                <a:ea typeface="黑体" panose="02010609060101010101" charset="-122"/>
              </a:rPr>
              <a:t>-3(5-2</a:t>
            </a:r>
            <a:r>
              <a:rPr lang="en-US" altLang="zh-CN" sz="2400" b="1" i="1" dirty="0">
                <a:solidFill>
                  <a:srgbClr val="FF0000"/>
                </a:solidFill>
                <a:latin typeface="+mn-lt"/>
                <a:ea typeface="黑体" panose="02010609060101010101" charset="-122"/>
              </a:rPr>
              <a:t>a</a:t>
            </a:r>
            <a:r>
              <a:rPr lang="en-US" altLang="zh-CN" sz="2400" b="1" dirty="0">
                <a:solidFill>
                  <a:srgbClr val="FF0000"/>
                </a:solidFill>
                <a:latin typeface="+mn-lt"/>
                <a:ea typeface="黑体" panose="02010609060101010101" charset="-122"/>
              </a:rPr>
              <a:t>)=5.</a:t>
            </a:r>
            <a:endParaRPr lang="en-US" altLang="zh-CN" sz="2400" b="1" dirty="0">
              <a:solidFill>
                <a:srgbClr val="FF0000"/>
              </a:solidFill>
              <a:latin typeface="+mn-lt"/>
              <a:ea typeface="黑体" panose="02010609060101010101" charset="-122"/>
            </a:endParaRPr>
          </a:p>
        </p:txBody>
      </p:sp>
      <p:grpSp>
        <p:nvGrpSpPr>
          <p:cNvPr id="31" name="组合 30"/>
          <p:cNvGrpSpPr/>
          <p:nvPr/>
        </p:nvGrpSpPr>
        <p:grpSpPr>
          <a:xfrm>
            <a:off x="2195736" y="2314183"/>
            <a:ext cx="4265146" cy="514386"/>
            <a:chOff x="1530990" y="2488900"/>
            <a:chExt cx="4265146" cy="514386"/>
          </a:xfrm>
        </p:grpSpPr>
        <p:sp>
          <p:nvSpPr>
            <p:cNvPr id="18" name="矩形 157725"/>
            <p:cNvSpPr/>
            <p:nvPr/>
          </p:nvSpPr>
          <p:spPr>
            <a:xfrm>
              <a:off x="1530990" y="2488900"/>
              <a:ext cx="3761090" cy="504825"/>
            </a:xfrm>
            <a:prstGeom prst="rect">
              <a:avLst/>
            </a:prstGeom>
            <a:noFill/>
            <a:ln w="9525">
              <a:noFill/>
            </a:ln>
          </p:spPr>
          <p:txBody>
            <a:bodyPr lIns="0" tIns="0" rIns="0" bIns="0" anchor="t" anchorCtr="0"/>
            <a:lstStyle/>
            <a:p>
              <a:pPr defTabSz="863600">
                <a:spcBef>
                  <a:spcPct val="20000"/>
                </a:spcBef>
                <a:buSzPct val="70000"/>
                <a:buFont typeface="Wingdings" panose="05000000000000000000" pitchFamily="2" charset="2"/>
              </a:pPr>
              <a:r>
                <a:rPr lang="zh-CN" altLang="en-US" sz="2400" b="1" dirty="0">
                  <a:solidFill>
                    <a:srgbClr val="FF0000"/>
                  </a:solidFill>
                  <a:latin typeface="+mn-lt"/>
                  <a:ea typeface="黑体" panose="02010609060101010101" charset="-122"/>
                </a:rPr>
                <a:t>（</a:t>
              </a:r>
              <a:r>
                <a:rPr lang="en-US" altLang="zh-CN" sz="2400" b="1" dirty="0">
                  <a:solidFill>
                    <a:srgbClr val="FF0000"/>
                  </a:solidFill>
                  <a:latin typeface="+mn-lt"/>
                  <a:ea typeface="黑体" panose="02010609060101010101" charset="-122"/>
                </a:rPr>
                <a:t>3</a:t>
              </a:r>
              <a:r>
                <a:rPr lang="zh-CN" altLang="en-US" sz="2400" b="1" dirty="0">
                  <a:solidFill>
                    <a:srgbClr val="FF0000"/>
                  </a:solidFill>
                  <a:latin typeface="+mn-lt"/>
                  <a:ea typeface="黑体" panose="02010609060101010101" charset="-122"/>
                </a:rPr>
                <a:t>）由②，得 </a:t>
              </a:r>
              <a:r>
                <a:rPr lang="en-US" altLang="zh-CN" sz="2400" b="1" i="1" dirty="0">
                  <a:solidFill>
                    <a:srgbClr val="FF0000"/>
                  </a:solidFill>
                  <a:latin typeface="+mn-lt"/>
                  <a:ea typeface="黑体" panose="02010609060101010101" charset="-122"/>
                </a:rPr>
                <a:t>b</a:t>
              </a:r>
              <a:r>
                <a:rPr lang="en-US" altLang="zh-CN" sz="2400" b="1" dirty="0">
                  <a:solidFill>
                    <a:srgbClr val="FF0000"/>
                  </a:solidFill>
                  <a:latin typeface="+mn-lt"/>
                  <a:ea typeface="黑体" panose="02010609060101010101" charset="-122"/>
                </a:rPr>
                <a:t>=5-2</a:t>
              </a:r>
              <a:r>
                <a:rPr lang="en-US" altLang="zh-CN" sz="2400" b="1" i="1" dirty="0">
                  <a:solidFill>
                    <a:srgbClr val="FF0000"/>
                  </a:solidFill>
                  <a:latin typeface="+mn-lt"/>
                  <a:ea typeface="黑体" panose="02010609060101010101" charset="-122"/>
                </a:rPr>
                <a:t>a</a:t>
              </a:r>
              <a:endParaRPr lang="en-US" altLang="zh-CN" sz="2400" b="1" dirty="0">
                <a:solidFill>
                  <a:srgbClr val="FF0000"/>
                </a:solidFill>
                <a:latin typeface="+mn-lt"/>
                <a:ea typeface="黑体" panose="02010609060101010101" charset="-122"/>
              </a:endParaRPr>
            </a:p>
          </p:txBody>
        </p:sp>
        <p:sp>
          <p:nvSpPr>
            <p:cNvPr id="30" name="矩形 157725"/>
            <p:cNvSpPr/>
            <p:nvPr/>
          </p:nvSpPr>
          <p:spPr>
            <a:xfrm>
              <a:off x="5292080" y="2498461"/>
              <a:ext cx="504056" cy="504825"/>
            </a:xfrm>
            <a:prstGeom prst="rect">
              <a:avLst/>
            </a:prstGeom>
            <a:noFill/>
            <a:ln w="9525">
              <a:noFill/>
            </a:ln>
          </p:spPr>
          <p:txBody>
            <a:bodyPr lIns="0" tIns="0" rIns="0" bIns="0" anchor="t" anchorCtr="0"/>
            <a:lstStyle/>
            <a:p>
              <a:pPr defTabSz="863600">
                <a:spcBef>
                  <a:spcPct val="20000"/>
                </a:spcBef>
                <a:buSzPct val="70000"/>
                <a:buFont typeface="Wingdings" panose="05000000000000000000" pitchFamily="2" charset="2"/>
              </a:pPr>
              <a:r>
                <a:rPr lang="zh-CN" altLang="en-US" sz="2400" b="1" dirty="0">
                  <a:solidFill>
                    <a:srgbClr val="FF0000"/>
                  </a:solidFill>
                  <a:latin typeface="+mn-lt"/>
                  <a:ea typeface="黑体" panose="02010609060101010101" charset="-122"/>
                </a:rPr>
                <a:t>③</a:t>
              </a:r>
              <a:endParaRPr lang="en-US" altLang="zh-CN" sz="2400" b="1" dirty="0">
                <a:solidFill>
                  <a:srgbClr val="FF0000"/>
                </a:solidFill>
                <a:latin typeface="+mn-lt"/>
                <a:ea typeface="黑体" panose="02010609060101010101"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19"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3568" y="483518"/>
            <a:ext cx="4471096" cy="523220"/>
          </a:xfrm>
          <a:prstGeom prst="rect">
            <a:avLst/>
          </a:prstGeom>
          <a:noFill/>
          <a:ln w="9525">
            <a:noFill/>
          </a:ln>
        </p:spPr>
        <p:txBody>
          <a:bodyPr wrap="none" anchor="t" anchorCtr="0">
            <a:spAutoFit/>
          </a:bodyPr>
          <a:lstStyle/>
          <a:p>
            <a:pPr>
              <a:spcBef>
                <a:spcPct val="50000"/>
              </a:spcBef>
            </a:pPr>
            <a:r>
              <a:rPr lang="en-US" altLang="zh-CN" sz="2800" b="1" dirty="0">
                <a:latin typeface="+mn-lt"/>
                <a:ea typeface="黑体" panose="02010609060101010101" charset="-122"/>
              </a:rPr>
              <a:t>2. </a:t>
            </a:r>
            <a:r>
              <a:rPr lang="zh-CN" altLang="en-US" sz="2800" b="1" dirty="0">
                <a:latin typeface="+mn-lt"/>
                <a:ea typeface="黑体" panose="02010609060101010101" charset="-122"/>
              </a:rPr>
              <a:t>用代入法解下列方程组：</a:t>
            </a:r>
            <a:endParaRPr lang="zh-CN" altLang="en-US" sz="2800" b="1" dirty="0">
              <a:latin typeface="+mn-lt"/>
              <a:ea typeface="黑体" panose="02010609060101010101" charset="-122"/>
            </a:endParaRPr>
          </a:p>
        </p:txBody>
      </p:sp>
      <p:grpSp>
        <p:nvGrpSpPr>
          <p:cNvPr id="3" name="组合 2"/>
          <p:cNvGrpSpPr/>
          <p:nvPr/>
        </p:nvGrpSpPr>
        <p:grpSpPr>
          <a:xfrm>
            <a:off x="788709" y="1006738"/>
            <a:ext cx="2850977" cy="1307537"/>
            <a:chOff x="469799" y="1419622"/>
            <a:chExt cx="2850977" cy="1307537"/>
          </a:xfrm>
        </p:grpSpPr>
        <p:sp>
          <p:nvSpPr>
            <p:cNvPr id="4" name="左大括号 89119"/>
            <p:cNvSpPr/>
            <p:nvPr/>
          </p:nvSpPr>
          <p:spPr>
            <a:xfrm>
              <a:off x="1424708" y="1832055"/>
              <a:ext cx="119063" cy="739775"/>
            </a:xfrm>
            <a:prstGeom prst="leftBrace">
              <a:avLst>
                <a:gd name="adj1" fmla="val 53474"/>
                <a:gd name="adj2" fmla="val 50000"/>
              </a:avLst>
            </a:prstGeom>
            <a:noFill/>
            <a:ln w="19050" cap="flat" cmpd="sng">
              <a:solidFill>
                <a:schemeClr val="tx1"/>
              </a:solidFill>
              <a:prstDash val="solid"/>
              <a:bevel/>
              <a:headEnd type="none" w="med" len="med"/>
              <a:tailEnd type="none" w="med" len="med"/>
            </a:ln>
          </p:spPr>
          <p:txBody>
            <a:bodyPr anchor="t" anchorCtr="0"/>
            <a:lstStyle/>
            <a:p>
              <a:pPr algn="ctr"/>
              <a:endParaRPr lang="zh-CN" altLang="en-US" dirty="0">
                <a:latin typeface="Arial" panose="020B0604020202020204" pitchFamily="34" charset="0"/>
                <a:ea typeface="宋体" panose="02010600030101010101" pitchFamily="2" charset="-122"/>
              </a:endParaRPr>
            </a:p>
          </p:txBody>
        </p:sp>
        <p:sp>
          <p:nvSpPr>
            <p:cNvPr id="5" name="文本框 89120"/>
            <p:cNvSpPr txBox="1"/>
            <p:nvPr/>
          </p:nvSpPr>
          <p:spPr>
            <a:xfrm>
              <a:off x="1552343" y="1419622"/>
              <a:ext cx="1768433" cy="1307537"/>
            </a:xfrm>
            <a:prstGeom prst="rect">
              <a:avLst/>
            </a:prstGeom>
            <a:noFill/>
            <a:ln w="9525">
              <a:noFill/>
            </a:ln>
          </p:spPr>
          <p:txBody>
            <a:bodyPr wrap="none" anchor="t" anchorCtr="0">
              <a:spAutoFit/>
            </a:bodyPr>
            <a:lstStyle/>
            <a:p>
              <a:pPr>
                <a:lnSpc>
                  <a:spcPct val="150000"/>
                </a:lnSpc>
              </a:pPr>
              <a:r>
                <a:rPr lang="en-US" altLang="zh-CN" sz="2800" b="1" dirty="0">
                  <a:latin typeface="Times New Roman" panose="02020603050405020304" pitchFamily="18" charset="0"/>
                  <a:ea typeface="黑体" panose="02010609060101010101" charset="-122"/>
                </a:rPr>
                <a:t>4</a:t>
              </a:r>
              <a:r>
                <a:rPr lang="en-US" altLang="zh-CN" sz="2800" b="1" i="1" dirty="0">
                  <a:latin typeface="Times New Roman" panose="02020603050405020304" pitchFamily="18" charset="0"/>
                  <a:ea typeface="黑体" panose="02010609060101010101" charset="-122"/>
                </a:rPr>
                <a:t>a</a:t>
              </a:r>
              <a:r>
                <a:rPr lang="en-US" altLang="zh-CN" sz="2800" b="1" dirty="0">
                  <a:latin typeface="Times New Roman" panose="02020603050405020304" pitchFamily="18" charset="0"/>
                  <a:ea typeface="黑体" panose="02010609060101010101" charset="-122"/>
                </a:rPr>
                <a:t>-3</a:t>
              </a:r>
              <a:r>
                <a:rPr lang="en-US" altLang="zh-CN" sz="2800" b="1" i="1" dirty="0">
                  <a:latin typeface="Times New Roman" panose="02020603050405020304" pitchFamily="18" charset="0"/>
                  <a:ea typeface="黑体" panose="02010609060101010101" charset="-122"/>
                </a:rPr>
                <a:t>b</a:t>
              </a:r>
              <a:r>
                <a:rPr lang="en-US" altLang="zh-CN" sz="2800" b="1" dirty="0">
                  <a:latin typeface="Times New Roman" panose="02020603050405020304" pitchFamily="18" charset="0"/>
                  <a:ea typeface="黑体" panose="02010609060101010101" charset="-122"/>
                </a:rPr>
                <a:t>=5</a:t>
              </a:r>
              <a:r>
                <a:rPr lang="zh-CN" altLang="en-US" sz="2800" b="1" dirty="0">
                  <a:latin typeface="Times New Roman" panose="02020603050405020304" pitchFamily="18" charset="0"/>
                  <a:ea typeface="黑体" panose="02010609060101010101" charset="-122"/>
                </a:rPr>
                <a:t>，</a:t>
              </a:r>
              <a:endParaRPr lang="en-US" altLang="zh-CN" sz="2800" b="1" dirty="0">
                <a:latin typeface="Times New Roman" panose="02020603050405020304" pitchFamily="18" charset="0"/>
                <a:ea typeface="黑体" panose="02010609060101010101" charset="-122"/>
              </a:endParaRPr>
            </a:p>
            <a:p>
              <a:pPr>
                <a:lnSpc>
                  <a:spcPct val="150000"/>
                </a:lnSpc>
              </a:pPr>
              <a:r>
                <a:rPr lang="en-US" altLang="zh-CN" sz="2800" b="1" dirty="0">
                  <a:latin typeface="Times New Roman" panose="02020603050405020304" pitchFamily="18" charset="0"/>
                  <a:ea typeface="黑体" panose="02010609060101010101" charset="-122"/>
                </a:rPr>
                <a:t>2</a:t>
              </a:r>
              <a:r>
                <a:rPr lang="en-US" altLang="zh-CN" sz="2800" b="1" i="1" dirty="0">
                  <a:latin typeface="Times New Roman" panose="02020603050405020304" pitchFamily="18" charset="0"/>
                  <a:ea typeface="黑体" panose="02010609060101010101" charset="-122"/>
                </a:rPr>
                <a:t>a</a:t>
              </a:r>
              <a:r>
                <a:rPr lang="en-US" altLang="zh-CN" sz="2800" b="1" dirty="0">
                  <a:latin typeface="Times New Roman" panose="02020603050405020304" pitchFamily="18" charset="0"/>
                  <a:ea typeface="黑体" panose="02010609060101010101" charset="-122"/>
                </a:rPr>
                <a:t>+</a:t>
              </a:r>
              <a:r>
                <a:rPr lang="en-US" altLang="zh-CN" sz="2800" b="1" i="1" dirty="0">
                  <a:latin typeface="Times New Roman" panose="02020603050405020304" pitchFamily="18" charset="0"/>
                  <a:ea typeface="黑体" panose="02010609060101010101" charset="-122"/>
                </a:rPr>
                <a:t>b</a:t>
              </a:r>
              <a:r>
                <a:rPr lang="en-US" altLang="zh-CN" sz="2800" b="1" dirty="0">
                  <a:latin typeface="Times New Roman" panose="02020603050405020304" pitchFamily="18" charset="0"/>
                  <a:ea typeface="黑体" panose="02010609060101010101" charset="-122"/>
                </a:rPr>
                <a:t>=5.  </a:t>
              </a:r>
              <a:endParaRPr lang="en-US" altLang="zh-CN" sz="2800" b="1" dirty="0">
                <a:latin typeface="Times New Roman" panose="02020603050405020304" pitchFamily="18" charset="0"/>
                <a:ea typeface="黑体" panose="02010609060101010101" charset="-122"/>
              </a:endParaRPr>
            </a:p>
          </p:txBody>
        </p:sp>
        <p:sp>
          <p:nvSpPr>
            <p:cNvPr id="6" name="文本框 1"/>
            <p:cNvSpPr txBox="1"/>
            <p:nvPr/>
          </p:nvSpPr>
          <p:spPr>
            <a:xfrm>
              <a:off x="469799" y="1940332"/>
              <a:ext cx="1085554" cy="523220"/>
            </a:xfrm>
            <a:prstGeom prst="rect">
              <a:avLst/>
            </a:prstGeom>
            <a:noFill/>
            <a:ln w="9525">
              <a:noFill/>
            </a:ln>
          </p:spPr>
          <p:txBody>
            <a:bodyPr wrap="none" anchor="t" anchorCtr="0">
              <a:spAutoFit/>
            </a:bodyPr>
            <a:lstStyle/>
            <a:p>
              <a:pPr>
                <a:spcBef>
                  <a:spcPct val="50000"/>
                </a:spcBef>
              </a:pPr>
              <a:r>
                <a:rPr lang="zh-CN" altLang="en-US" sz="2800" b="1" dirty="0">
                  <a:latin typeface="+mn-lt"/>
                  <a:ea typeface="黑体" panose="02010609060101010101" charset="-122"/>
                </a:rPr>
                <a:t>（</a:t>
              </a:r>
              <a:r>
                <a:rPr lang="en-US" altLang="zh-CN" sz="2800" b="1" dirty="0">
                  <a:latin typeface="+mn-lt"/>
                  <a:ea typeface="黑体" panose="02010609060101010101" charset="-122"/>
                </a:rPr>
                <a:t>3</a:t>
              </a:r>
              <a:r>
                <a:rPr lang="zh-CN" altLang="en-US" sz="2800" b="1" dirty="0">
                  <a:latin typeface="+mn-lt"/>
                  <a:ea typeface="黑体" panose="02010609060101010101" charset="-122"/>
                </a:rPr>
                <a:t>）</a:t>
              </a:r>
              <a:endParaRPr lang="zh-CN" altLang="en-US" sz="2800" b="1" dirty="0">
                <a:latin typeface="+mn-lt"/>
                <a:ea typeface="黑体" panose="02010609060101010101" charset="-122"/>
              </a:endParaRPr>
            </a:p>
          </p:txBody>
        </p:sp>
      </p:grpSp>
      <p:grpSp>
        <p:nvGrpSpPr>
          <p:cNvPr id="7" name="组合 6"/>
          <p:cNvGrpSpPr/>
          <p:nvPr/>
        </p:nvGrpSpPr>
        <p:grpSpPr>
          <a:xfrm>
            <a:off x="4920501" y="1006737"/>
            <a:ext cx="2671441" cy="1307537"/>
            <a:chOff x="4805798" y="1419622"/>
            <a:chExt cx="2671441" cy="1307537"/>
          </a:xfrm>
        </p:grpSpPr>
        <p:sp>
          <p:nvSpPr>
            <p:cNvPr id="8" name="左大括号 89119"/>
            <p:cNvSpPr/>
            <p:nvPr/>
          </p:nvSpPr>
          <p:spPr>
            <a:xfrm>
              <a:off x="5760707" y="1832055"/>
              <a:ext cx="119063" cy="739775"/>
            </a:xfrm>
            <a:prstGeom prst="leftBrace">
              <a:avLst>
                <a:gd name="adj1" fmla="val 53474"/>
                <a:gd name="adj2" fmla="val 50000"/>
              </a:avLst>
            </a:prstGeom>
            <a:noFill/>
            <a:ln w="19050" cap="flat" cmpd="sng">
              <a:solidFill>
                <a:schemeClr val="tx1"/>
              </a:solidFill>
              <a:prstDash val="solid"/>
              <a:bevel/>
              <a:headEnd type="none" w="med" len="med"/>
              <a:tailEnd type="none" w="med" len="med"/>
            </a:ln>
          </p:spPr>
          <p:txBody>
            <a:bodyPr anchor="t" anchorCtr="0"/>
            <a:lstStyle/>
            <a:p>
              <a:pPr algn="ctr"/>
              <a:endParaRPr lang="zh-CN" altLang="en-US" dirty="0">
                <a:latin typeface="Arial" panose="020B0604020202020204" pitchFamily="34" charset="0"/>
                <a:ea typeface="宋体" panose="02010600030101010101" pitchFamily="2" charset="-122"/>
              </a:endParaRPr>
            </a:p>
          </p:txBody>
        </p:sp>
        <p:sp>
          <p:nvSpPr>
            <p:cNvPr id="9" name="文本框 89120"/>
            <p:cNvSpPr txBox="1"/>
            <p:nvPr/>
          </p:nvSpPr>
          <p:spPr>
            <a:xfrm>
              <a:off x="5888342" y="1419622"/>
              <a:ext cx="1588897" cy="1307537"/>
            </a:xfrm>
            <a:prstGeom prst="rect">
              <a:avLst/>
            </a:prstGeom>
            <a:noFill/>
            <a:ln w="9525">
              <a:noFill/>
            </a:ln>
          </p:spPr>
          <p:txBody>
            <a:bodyPr wrap="none" anchor="t" anchorCtr="0">
              <a:spAutoFit/>
            </a:bodyPr>
            <a:lstStyle/>
            <a:p>
              <a:pPr>
                <a:lnSpc>
                  <a:spcPct val="150000"/>
                </a:lnSpc>
              </a:pPr>
              <a:r>
                <a:rPr lang="en-US" altLang="zh-CN" sz="2800" b="1" i="1" dirty="0">
                  <a:latin typeface="Times New Roman" panose="02020603050405020304" pitchFamily="18" charset="0"/>
                  <a:ea typeface="黑体" panose="02010609060101010101" charset="-122"/>
                </a:rPr>
                <a:t>s</a:t>
              </a:r>
              <a:r>
                <a:rPr lang="en-US" altLang="zh-CN" sz="2800" b="1" dirty="0">
                  <a:latin typeface="Times New Roman" panose="02020603050405020304" pitchFamily="18" charset="0"/>
                  <a:ea typeface="黑体" panose="02010609060101010101" charset="-122"/>
                </a:rPr>
                <a:t>-3</a:t>
              </a:r>
              <a:r>
                <a:rPr lang="en-US" altLang="zh-CN" sz="2800" b="1" i="1" dirty="0">
                  <a:latin typeface="Times New Roman" panose="02020603050405020304" pitchFamily="18" charset="0"/>
                  <a:ea typeface="黑体" panose="02010609060101010101" charset="-122"/>
                </a:rPr>
                <a:t>t</a:t>
              </a:r>
              <a:r>
                <a:rPr lang="en-US" altLang="zh-CN" sz="2800" b="1" dirty="0">
                  <a:latin typeface="Times New Roman" panose="02020603050405020304" pitchFamily="18" charset="0"/>
                  <a:ea typeface="黑体" panose="02010609060101010101" charset="-122"/>
                </a:rPr>
                <a:t>=-2</a:t>
              </a:r>
              <a:r>
                <a:rPr lang="zh-CN" altLang="en-US" sz="2800" b="1" dirty="0">
                  <a:latin typeface="Times New Roman" panose="02020603050405020304" pitchFamily="18" charset="0"/>
                  <a:ea typeface="黑体" panose="02010609060101010101" charset="-122"/>
                </a:rPr>
                <a:t>，</a:t>
              </a:r>
              <a:endParaRPr lang="en-US" altLang="zh-CN" sz="2800" b="1" dirty="0">
                <a:latin typeface="Times New Roman" panose="02020603050405020304" pitchFamily="18" charset="0"/>
                <a:ea typeface="黑体" panose="02010609060101010101" charset="-122"/>
              </a:endParaRPr>
            </a:p>
            <a:p>
              <a:pPr>
                <a:lnSpc>
                  <a:spcPct val="150000"/>
                </a:lnSpc>
              </a:pPr>
              <a:r>
                <a:rPr lang="en-US" altLang="zh-CN" sz="2800" b="1" i="1" dirty="0">
                  <a:latin typeface="Times New Roman" panose="02020603050405020304" pitchFamily="18" charset="0"/>
                  <a:ea typeface="黑体" panose="02010609060101010101" charset="-122"/>
                </a:rPr>
                <a:t>s</a:t>
              </a:r>
              <a:r>
                <a:rPr lang="en-US" altLang="zh-CN" sz="2800" b="1" dirty="0">
                  <a:latin typeface="Times New Roman" panose="02020603050405020304" pitchFamily="18" charset="0"/>
                  <a:ea typeface="黑体" panose="02010609060101010101" charset="-122"/>
                </a:rPr>
                <a:t>+5</a:t>
              </a:r>
              <a:r>
                <a:rPr lang="en-US" altLang="zh-CN" sz="2800" b="1" i="1" dirty="0">
                  <a:latin typeface="Times New Roman" panose="02020603050405020304" pitchFamily="18" charset="0"/>
                  <a:ea typeface="黑体" panose="02010609060101010101" charset="-122"/>
                </a:rPr>
                <a:t>t</a:t>
              </a:r>
              <a:r>
                <a:rPr lang="en-US" altLang="zh-CN" sz="2800" b="1" dirty="0">
                  <a:latin typeface="Times New Roman" panose="02020603050405020304" pitchFamily="18" charset="0"/>
                  <a:ea typeface="黑体" panose="02010609060101010101" charset="-122"/>
                </a:rPr>
                <a:t>=6.  </a:t>
              </a:r>
              <a:endParaRPr lang="en-US" altLang="zh-CN" sz="2800" b="1" dirty="0">
                <a:latin typeface="Times New Roman" panose="02020603050405020304" pitchFamily="18" charset="0"/>
                <a:ea typeface="黑体" panose="02010609060101010101" charset="-122"/>
              </a:endParaRPr>
            </a:p>
          </p:txBody>
        </p:sp>
        <p:sp>
          <p:nvSpPr>
            <p:cNvPr id="10" name="文本框 1"/>
            <p:cNvSpPr txBox="1"/>
            <p:nvPr/>
          </p:nvSpPr>
          <p:spPr>
            <a:xfrm>
              <a:off x="4805798" y="1940332"/>
              <a:ext cx="1085554" cy="523220"/>
            </a:xfrm>
            <a:prstGeom prst="rect">
              <a:avLst/>
            </a:prstGeom>
            <a:noFill/>
            <a:ln w="9525">
              <a:noFill/>
            </a:ln>
          </p:spPr>
          <p:txBody>
            <a:bodyPr wrap="none" anchor="t" anchorCtr="0">
              <a:spAutoFit/>
            </a:bodyPr>
            <a:lstStyle/>
            <a:p>
              <a:pPr>
                <a:spcBef>
                  <a:spcPct val="50000"/>
                </a:spcBef>
              </a:pPr>
              <a:r>
                <a:rPr lang="zh-CN" altLang="en-US" sz="2800" b="1" dirty="0">
                  <a:latin typeface="+mn-lt"/>
                  <a:ea typeface="黑体" panose="02010609060101010101" charset="-122"/>
                </a:rPr>
                <a:t>（</a:t>
              </a:r>
              <a:r>
                <a:rPr lang="en-US" altLang="zh-CN" sz="2800" b="1" dirty="0">
                  <a:latin typeface="+mn-lt"/>
                  <a:ea typeface="黑体" panose="02010609060101010101" charset="-122"/>
                </a:rPr>
                <a:t>4</a:t>
              </a:r>
              <a:r>
                <a:rPr lang="zh-CN" altLang="en-US" sz="2800" b="1" dirty="0">
                  <a:latin typeface="+mn-lt"/>
                  <a:ea typeface="黑体" panose="02010609060101010101" charset="-122"/>
                </a:rPr>
                <a:t>）</a:t>
              </a:r>
              <a:endParaRPr lang="zh-CN" altLang="en-US" sz="2800" b="1" dirty="0">
                <a:latin typeface="+mn-lt"/>
                <a:ea typeface="黑体" panose="02010609060101010101" charset="-122"/>
              </a:endParaRPr>
            </a:p>
          </p:txBody>
        </p:sp>
      </p:grpSp>
      <p:sp>
        <p:nvSpPr>
          <p:cNvPr id="11" name="文本框 89120"/>
          <p:cNvSpPr txBox="1"/>
          <p:nvPr/>
        </p:nvSpPr>
        <p:spPr>
          <a:xfrm>
            <a:off x="7593384" y="1092736"/>
            <a:ext cx="494046" cy="576248"/>
          </a:xfrm>
          <a:prstGeom prst="rect">
            <a:avLst/>
          </a:prstGeom>
          <a:noFill/>
          <a:ln w="9525">
            <a:noFill/>
          </a:ln>
        </p:spPr>
        <p:txBody>
          <a:bodyPr wrap="none" anchor="t" anchorCtr="0">
            <a:spAutoFit/>
          </a:bodyPr>
          <a:lstStyle/>
          <a:p>
            <a:pPr>
              <a:lnSpc>
                <a:spcPct val="150000"/>
              </a:lnSpc>
            </a:pPr>
            <a:r>
              <a:rPr lang="zh-CN" altLang="en-US" sz="2400" b="1" dirty="0">
                <a:solidFill>
                  <a:srgbClr val="FF0000"/>
                </a:solidFill>
                <a:latin typeface="Times New Roman" panose="02020603050405020304" pitchFamily="18" charset="0"/>
                <a:ea typeface="黑体" panose="02010609060101010101" charset="-122"/>
              </a:rPr>
              <a:t>①</a:t>
            </a:r>
            <a:endParaRPr lang="en-US" altLang="zh-CN" sz="2400" b="1" dirty="0">
              <a:solidFill>
                <a:srgbClr val="FF0000"/>
              </a:solidFill>
              <a:latin typeface="Times New Roman" panose="02020603050405020304" pitchFamily="18" charset="0"/>
              <a:ea typeface="黑体" panose="02010609060101010101" charset="-122"/>
            </a:endParaRPr>
          </a:p>
        </p:txBody>
      </p:sp>
      <p:sp>
        <p:nvSpPr>
          <p:cNvPr id="12" name="文本框 89120"/>
          <p:cNvSpPr txBox="1"/>
          <p:nvPr/>
        </p:nvSpPr>
        <p:spPr>
          <a:xfrm>
            <a:off x="7597670" y="1668984"/>
            <a:ext cx="494046" cy="576248"/>
          </a:xfrm>
          <a:prstGeom prst="rect">
            <a:avLst/>
          </a:prstGeom>
          <a:noFill/>
          <a:ln w="9525">
            <a:noFill/>
          </a:ln>
        </p:spPr>
        <p:txBody>
          <a:bodyPr wrap="none" anchor="t" anchorCtr="0">
            <a:spAutoFit/>
          </a:bodyPr>
          <a:lstStyle/>
          <a:p>
            <a:pPr>
              <a:lnSpc>
                <a:spcPct val="150000"/>
              </a:lnSpc>
            </a:pPr>
            <a:r>
              <a:rPr lang="zh-CN" altLang="en-US" sz="2400" b="1" dirty="0">
                <a:solidFill>
                  <a:srgbClr val="FF0000"/>
                </a:solidFill>
                <a:latin typeface="Times New Roman" panose="02020603050405020304" pitchFamily="18" charset="0"/>
                <a:ea typeface="黑体" panose="02010609060101010101" charset="-122"/>
              </a:rPr>
              <a:t>②</a:t>
            </a:r>
            <a:endParaRPr lang="en-US" altLang="zh-CN" sz="2400" b="1" dirty="0">
              <a:solidFill>
                <a:srgbClr val="FF0000"/>
              </a:solidFill>
              <a:latin typeface="Times New Roman" panose="02020603050405020304" pitchFamily="18" charset="0"/>
              <a:ea typeface="黑体" panose="02010609060101010101" charset="-122"/>
            </a:endParaRPr>
          </a:p>
        </p:txBody>
      </p:sp>
      <p:grpSp>
        <p:nvGrpSpPr>
          <p:cNvPr id="13" name="组合 157719"/>
          <p:cNvGrpSpPr/>
          <p:nvPr/>
        </p:nvGrpSpPr>
        <p:grpSpPr>
          <a:xfrm>
            <a:off x="2693245" y="4208379"/>
            <a:ext cx="4922838" cy="719138"/>
            <a:chOff x="0" y="-12"/>
            <a:chExt cx="3101" cy="453"/>
          </a:xfrm>
        </p:grpSpPr>
        <p:sp>
          <p:nvSpPr>
            <p:cNvPr id="14" name="左大括号 157720"/>
            <p:cNvSpPr/>
            <p:nvPr/>
          </p:nvSpPr>
          <p:spPr>
            <a:xfrm>
              <a:off x="2073" y="33"/>
              <a:ext cx="45" cy="408"/>
            </a:xfrm>
            <a:prstGeom prst="leftBrace">
              <a:avLst>
                <a:gd name="adj1" fmla="val 75261"/>
                <a:gd name="adj2" fmla="val 50000"/>
              </a:avLst>
            </a:prstGeom>
            <a:noFill/>
            <a:ln w="28575" cap="flat" cmpd="sng">
              <a:solidFill>
                <a:srgbClr val="FF0000"/>
              </a:solidFill>
              <a:prstDash val="solid"/>
              <a:bevel/>
              <a:headEnd type="none" w="med" len="med"/>
              <a:tailEnd type="none" w="med" len="med"/>
            </a:ln>
          </p:spPr>
          <p:txBody>
            <a:bodyPr anchor="t" anchorCtr="0"/>
            <a:lstStyle/>
            <a:p>
              <a:endParaRPr lang="zh-CN" altLang="en-US" sz="2400" b="1" dirty="0">
                <a:solidFill>
                  <a:srgbClr val="FF0000"/>
                </a:solidFill>
                <a:latin typeface="+mn-lt"/>
                <a:ea typeface="黑体" panose="02010609060101010101" charset="-122"/>
              </a:endParaRPr>
            </a:p>
          </p:txBody>
        </p:sp>
        <p:sp>
          <p:nvSpPr>
            <p:cNvPr id="15" name="文本框 157721"/>
            <p:cNvSpPr txBox="1"/>
            <p:nvPr/>
          </p:nvSpPr>
          <p:spPr>
            <a:xfrm>
              <a:off x="0" y="90"/>
              <a:ext cx="2175" cy="291"/>
            </a:xfrm>
            <a:prstGeom prst="rect">
              <a:avLst/>
            </a:prstGeom>
            <a:noFill/>
            <a:ln w="9525">
              <a:noFill/>
            </a:ln>
          </p:spPr>
          <p:txBody>
            <a:bodyPr wrap="square" anchor="t" anchorCtr="0">
              <a:spAutoFit/>
            </a:bodyPr>
            <a:lstStyle/>
            <a:p>
              <a:pPr>
                <a:spcBef>
                  <a:spcPct val="50000"/>
                </a:spcBef>
              </a:pPr>
              <a:r>
                <a:rPr lang="en-US" altLang="zh-CN" sz="2400" b="1" dirty="0">
                  <a:solidFill>
                    <a:srgbClr val="FF0000"/>
                  </a:solidFill>
                  <a:latin typeface="+mn-lt"/>
                  <a:ea typeface="黑体" panose="02010609060101010101" charset="-122"/>
                </a:rPr>
                <a:t> </a:t>
              </a:r>
              <a:r>
                <a:rPr lang="zh-CN" altLang="en-US" sz="2400" b="1" dirty="0">
                  <a:solidFill>
                    <a:srgbClr val="FF0000"/>
                  </a:solidFill>
                  <a:latin typeface="+mn-lt"/>
                  <a:ea typeface="黑体" panose="02010609060101010101" charset="-122"/>
                </a:rPr>
                <a:t>所以这个方程组的解是 </a:t>
              </a:r>
              <a:endParaRPr lang="zh-CN" altLang="en-US" sz="2400" b="1" dirty="0">
                <a:solidFill>
                  <a:srgbClr val="FF0000"/>
                </a:solidFill>
                <a:latin typeface="+mn-lt"/>
                <a:ea typeface="黑体" panose="02010609060101010101" charset="-122"/>
              </a:endParaRPr>
            </a:p>
          </p:txBody>
        </p:sp>
        <p:sp>
          <p:nvSpPr>
            <p:cNvPr id="16" name="矩形 157722"/>
            <p:cNvSpPr/>
            <p:nvPr/>
          </p:nvSpPr>
          <p:spPr>
            <a:xfrm>
              <a:off x="2119" y="-12"/>
              <a:ext cx="982" cy="453"/>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mn-lt"/>
                  <a:ea typeface="黑体" panose="02010609060101010101" charset="-122"/>
                </a:rPr>
                <a:t> </a:t>
              </a:r>
              <a:r>
                <a:rPr lang="en-US" altLang="zh-CN" sz="2400" b="1" i="1" dirty="0">
                  <a:solidFill>
                    <a:srgbClr val="FF0000"/>
                  </a:solidFill>
                  <a:latin typeface="+mn-lt"/>
                  <a:ea typeface="黑体" panose="02010609060101010101" charset="-122"/>
                </a:rPr>
                <a:t>s</a:t>
              </a:r>
              <a:r>
                <a:rPr lang="en-US" altLang="zh-CN" sz="2400" b="1" dirty="0">
                  <a:solidFill>
                    <a:srgbClr val="FF0000"/>
                  </a:solidFill>
                  <a:latin typeface="+mn-lt"/>
                  <a:ea typeface="黑体" panose="02010609060101010101" charset="-122"/>
                </a:rPr>
                <a:t> = 1</a:t>
              </a:r>
              <a:r>
                <a:rPr lang="zh-CN" altLang="en-US" sz="2400" b="1" dirty="0">
                  <a:solidFill>
                    <a:srgbClr val="FF0000"/>
                  </a:solidFill>
                  <a:latin typeface="+mn-lt"/>
                  <a:ea typeface="黑体" panose="02010609060101010101" charset="-122"/>
                </a:rPr>
                <a:t>，</a:t>
              </a:r>
              <a:endParaRPr lang="zh-CN" altLang="en-US" sz="2400" b="1" dirty="0">
                <a:solidFill>
                  <a:srgbClr val="FF0000"/>
                </a:solidFill>
                <a:latin typeface="+mn-lt"/>
                <a:ea typeface="黑体" panose="02010609060101010101" charset="-122"/>
              </a:endParaRPr>
            </a:p>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mn-lt"/>
                  <a:ea typeface="黑体" panose="02010609060101010101" charset="-122"/>
                </a:rPr>
                <a:t> </a:t>
              </a:r>
              <a:r>
                <a:rPr lang="en-US" altLang="zh-CN" sz="2400" b="1" i="1" dirty="0">
                  <a:solidFill>
                    <a:srgbClr val="FF0000"/>
                  </a:solidFill>
                  <a:latin typeface="+mn-lt"/>
                  <a:ea typeface="黑体" panose="02010609060101010101" charset="-122"/>
                </a:rPr>
                <a:t>t</a:t>
              </a:r>
              <a:r>
                <a:rPr lang="en-US" altLang="zh-CN" sz="2400" b="1" dirty="0">
                  <a:solidFill>
                    <a:srgbClr val="FF0000"/>
                  </a:solidFill>
                  <a:latin typeface="+mn-lt"/>
                  <a:ea typeface="黑体" panose="02010609060101010101" charset="-122"/>
                </a:rPr>
                <a:t> = 1.</a:t>
              </a:r>
              <a:endParaRPr lang="en-US" altLang="zh-CN" sz="2400" b="1" dirty="0">
                <a:solidFill>
                  <a:srgbClr val="FF0000"/>
                </a:solidFill>
                <a:latin typeface="+mn-lt"/>
                <a:ea typeface="黑体" panose="02010609060101010101" charset="-122"/>
              </a:endParaRPr>
            </a:p>
          </p:txBody>
        </p:sp>
      </p:grpSp>
      <p:sp>
        <p:nvSpPr>
          <p:cNvPr id="17" name="矩形 157723"/>
          <p:cNvSpPr/>
          <p:nvPr/>
        </p:nvSpPr>
        <p:spPr>
          <a:xfrm>
            <a:off x="2707431" y="3784516"/>
            <a:ext cx="3875723" cy="50482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mn-lt"/>
                <a:ea typeface="黑体" panose="02010609060101010101" charset="-122"/>
              </a:rPr>
              <a:t>  </a:t>
            </a:r>
            <a:r>
              <a:rPr lang="zh-CN" altLang="en-US" sz="2400" b="1" dirty="0">
                <a:solidFill>
                  <a:srgbClr val="FF0000"/>
                </a:solidFill>
                <a:latin typeface="+mn-lt"/>
                <a:ea typeface="黑体" panose="02010609060101010101" charset="-122"/>
              </a:rPr>
              <a:t>把 </a:t>
            </a:r>
            <a:r>
              <a:rPr lang="en-US" altLang="zh-CN" sz="2400" b="1" i="1" dirty="0">
                <a:solidFill>
                  <a:srgbClr val="FF0000"/>
                </a:solidFill>
                <a:latin typeface="+mn-lt"/>
                <a:ea typeface="黑体" panose="02010609060101010101" charset="-122"/>
              </a:rPr>
              <a:t>t</a:t>
            </a:r>
            <a:r>
              <a:rPr lang="en-US" altLang="zh-CN" sz="2400" b="1" dirty="0">
                <a:solidFill>
                  <a:srgbClr val="FF0000"/>
                </a:solidFill>
                <a:latin typeface="+mn-lt"/>
                <a:ea typeface="黑体" panose="02010609060101010101" charset="-122"/>
              </a:rPr>
              <a:t>=1</a:t>
            </a:r>
            <a:r>
              <a:rPr lang="zh-CN" altLang="en-US" sz="2400" b="1" dirty="0">
                <a:solidFill>
                  <a:srgbClr val="FF0000"/>
                </a:solidFill>
                <a:latin typeface="+mn-lt"/>
                <a:ea typeface="黑体" panose="02010609060101010101" charset="-122"/>
              </a:rPr>
              <a:t>代入③，得 </a:t>
            </a:r>
            <a:r>
              <a:rPr lang="en-US" altLang="zh-CN" sz="2400" b="1" i="1" dirty="0">
                <a:solidFill>
                  <a:srgbClr val="FF0000"/>
                </a:solidFill>
                <a:latin typeface="+mn-lt"/>
                <a:ea typeface="黑体" panose="02010609060101010101" charset="-122"/>
              </a:rPr>
              <a:t>s</a:t>
            </a:r>
            <a:r>
              <a:rPr lang="en-US" altLang="zh-CN" sz="2400" b="1" dirty="0">
                <a:solidFill>
                  <a:srgbClr val="FF0000"/>
                </a:solidFill>
                <a:latin typeface="+mn-lt"/>
                <a:ea typeface="黑体" panose="02010609060101010101" charset="-122"/>
              </a:rPr>
              <a:t>=1.</a:t>
            </a:r>
            <a:endParaRPr lang="en-US" altLang="zh-CN" sz="2400" b="1" dirty="0">
              <a:solidFill>
                <a:srgbClr val="FF0000"/>
              </a:solidFill>
              <a:latin typeface="+mn-lt"/>
              <a:ea typeface="黑体" panose="02010609060101010101" charset="-122"/>
            </a:endParaRPr>
          </a:p>
        </p:txBody>
      </p:sp>
      <p:sp>
        <p:nvSpPr>
          <p:cNvPr id="19" name="矩形 157724"/>
          <p:cNvSpPr/>
          <p:nvPr/>
        </p:nvSpPr>
        <p:spPr>
          <a:xfrm>
            <a:off x="2810448" y="3283752"/>
            <a:ext cx="3523104" cy="43370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effectLst>
                  <a:outerShdw blurRad="38100" dist="38100" dir="2700000">
                    <a:srgbClr val="FFFFFF"/>
                  </a:outerShdw>
                </a:effectLst>
                <a:latin typeface="+mn-lt"/>
                <a:ea typeface="宋体" panose="02010600030101010101" pitchFamily="2" charset="-122"/>
              </a:rPr>
              <a:t> </a:t>
            </a:r>
            <a:r>
              <a:rPr lang="zh-CN" altLang="en-US" sz="2400" b="1" dirty="0">
                <a:solidFill>
                  <a:srgbClr val="FF0000"/>
                </a:solidFill>
                <a:latin typeface="+mn-lt"/>
                <a:ea typeface="黑体" panose="02010609060101010101" charset="-122"/>
              </a:rPr>
              <a:t>解这个方程，得 </a:t>
            </a:r>
            <a:r>
              <a:rPr lang="en-US" altLang="zh-CN" sz="2400" b="1" i="1" dirty="0">
                <a:solidFill>
                  <a:srgbClr val="FF0000"/>
                </a:solidFill>
                <a:latin typeface="+mn-lt"/>
                <a:ea typeface="黑体" panose="02010609060101010101" charset="-122"/>
              </a:rPr>
              <a:t>t</a:t>
            </a:r>
            <a:r>
              <a:rPr lang="zh-CN" altLang="en-US" sz="2400" b="1" dirty="0">
                <a:solidFill>
                  <a:srgbClr val="FF0000"/>
                </a:solidFill>
                <a:latin typeface="+mn-lt"/>
                <a:ea typeface="黑体" panose="02010609060101010101" charset="-122"/>
              </a:rPr>
              <a:t>＝</a:t>
            </a:r>
            <a:r>
              <a:rPr lang="en-US" altLang="zh-CN" sz="2400" b="1" dirty="0">
                <a:solidFill>
                  <a:srgbClr val="FF0000"/>
                </a:solidFill>
                <a:latin typeface="+mn-lt"/>
                <a:ea typeface="黑体" panose="02010609060101010101" charset="-122"/>
              </a:rPr>
              <a:t>1</a:t>
            </a:r>
            <a:r>
              <a:rPr lang="zh-CN" altLang="en-US" sz="2400" b="1" dirty="0">
                <a:solidFill>
                  <a:srgbClr val="FF0000"/>
                </a:solidFill>
                <a:latin typeface="+mn-lt"/>
                <a:ea typeface="黑体" panose="02010609060101010101" charset="-122"/>
              </a:rPr>
              <a:t>. </a:t>
            </a:r>
            <a:r>
              <a:rPr lang="en-US" altLang="zh-CN" sz="700" b="1" dirty="0">
                <a:solidFill>
                  <a:srgbClr val="FF0000"/>
                </a:solidFill>
                <a:effectLst>
                  <a:outerShdw blurRad="38100" dist="38100" dir="2700000">
                    <a:srgbClr val="FFFFFF"/>
                  </a:outerShdw>
                </a:effectLst>
                <a:latin typeface="+mn-lt"/>
                <a:ea typeface="宋体" panose="02010600030101010101" pitchFamily="2" charset="-122"/>
              </a:rPr>
              <a:t>              </a:t>
            </a:r>
            <a:endParaRPr lang="en-US" altLang="zh-CN" sz="700" b="1" dirty="0">
              <a:solidFill>
                <a:srgbClr val="FF0000"/>
              </a:solidFill>
              <a:effectLst>
                <a:outerShdw blurRad="38100" dist="38100" dir="2700000">
                  <a:srgbClr val="FFFFFF"/>
                </a:outerShdw>
              </a:effectLst>
              <a:latin typeface="+mn-lt"/>
              <a:ea typeface="宋体" panose="02010600030101010101" pitchFamily="2" charset="-122"/>
            </a:endParaRPr>
          </a:p>
        </p:txBody>
      </p:sp>
      <p:sp>
        <p:nvSpPr>
          <p:cNvPr id="20" name="文本框 19"/>
          <p:cNvSpPr txBox="1"/>
          <p:nvPr>
            <p:custDataLst>
              <p:tags r:id="rId1"/>
            </p:custDataLst>
          </p:nvPr>
        </p:nvSpPr>
        <p:spPr>
          <a:xfrm>
            <a:off x="4920258" y="574788"/>
            <a:ext cx="2534285" cy="306705"/>
          </a:xfrm>
          <a:prstGeom prst="rect">
            <a:avLst/>
          </a:prstGeom>
          <a:noFill/>
        </p:spPr>
        <p:txBody>
          <a:bodyPr wrap="square" rtlCol="0">
            <a:spAutoFit/>
          </a:bodyPr>
          <a:lstStyle/>
          <a:p>
            <a:pPr algn="l"/>
            <a:r>
              <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rPr>
              <a:t>【选自教材</a:t>
            </a:r>
            <a:r>
              <a:rPr lang="en-US" altLang="zh-CN" sz="1400" b="1" dirty="0">
                <a:solidFill>
                  <a:srgbClr val="F39800"/>
                </a:solidFill>
                <a:latin typeface="Times New Roman" panose="02020603050405020304" pitchFamily="18" charset="0"/>
                <a:ea typeface="宋体" panose="02010600030101010101" pitchFamily="2" charset="-122"/>
                <a:cs typeface="Times New Roman" panose="02020603050405020304" pitchFamily="18" charset="0"/>
              </a:rPr>
              <a:t>P93</a:t>
            </a:r>
            <a:r>
              <a:rPr lang="en-US" altLang="zh-CN" sz="1400" b="1" dirty="0">
                <a:solidFill>
                  <a:srgbClr val="F39800"/>
                </a:solidFill>
                <a:latin typeface="宋体" panose="02010600030101010101" pitchFamily="2" charset="-122"/>
                <a:ea typeface="宋体" panose="02010600030101010101" pitchFamily="2" charset="-122"/>
                <a:cs typeface="宋体" panose="02010600030101010101" pitchFamily="2" charset="-122"/>
              </a:rPr>
              <a:t> </a:t>
            </a:r>
            <a:r>
              <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rPr>
              <a:t>练习第</a:t>
            </a:r>
            <a:r>
              <a:rPr lang="en-US" altLang="zh-CN" sz="1400" b="1" dirty="0">
                <a:solidFill>
                  <a:srgbClr val="F39800"/>
                </a:solidFill>
                <a:latin typeface="宋体" panose="02010600030101010101" pitchFamily="2" charset="-122"/>
                <a:ea typeface="宋体" panose="02010600030101010101" pitchFamily="2" charset="-122"/>
                <a:cs typeface="宋体" panose="02010600030101010101" pitchFamily="2" charset="-122"/>
              </a:rPr>
              <a:t>2</a:t>
            </a:r>
            <a:r>
              <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rPr>
              <a:t>题】</a:t>
            </a:r>
            <a:endParaRPr lang="zh-CN" altLang="en-US" sz="1400" b="1" dirty="0">
              <a:solidFill>
                <a:srgbClr val="F39800"/>
              </a:solidFill>
              <a:latin typeface="宋体" panose="02010600030101010101" pitchFamily="2" charset="-122"/>
              <a:ea typeface="宋体" panose="02010600030101010101" pitchFamily="2" charset="-122"/>
              <a:cs typeface="宋体" panose="02010600030101010101" pitchFamily="2" charset="-122"/>
            </a:endParaRPr>
          </a:p>
        </p:txBody>
      </p:sp>
      <p:sp>
        <p:nvSpPr>
          <p:cNvPr id="29" name="矩形 157725"/>
          <p:cNvSpPr/>
          <p:nvPr/>
        </p:nvSpPr>
        <p:spPr>
          <a:xfrm>
            <a:off x="2892233" y="2827388"/>
            <a:ext cx="5705306" cy="50482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zh-CN" altLang="en-US" sz="2400" b="1" dirty="0">
                <a:solidFill>
                  <a:srgbClr val="FF0000"/>
                </a:solidFill>
                <a:latin typeface="+mn-lt"/>
                <a:ea typeface="黑体" panose="02010609060101010101" charset="-122"/>
              </a:rPr>
              <a:t>把③代入②，得  </a:t>
            </a:r>
            <a:r>
              <a:rPr lang="en-US" altLang="zh-CN" sz="2400" b="1" dirty="0">
                <a:solidFill>
                  <a:srgbClr val="FF0000"/>
                </a:solidFill>
                <a:latin typeface="+mn-lt"/>
                <a:ea typeface="黑体" panose="02010609060101010101" charset="-122"/>
              </a:rPr>
              <a:t>(3</a:t>
            </a:r>
            <a:r>
              <a:rPr lang="en-US" altLang="zh-CN" sz="2400" b="1" i="1" dirty="0">
                <a:solidFill>
                  <a:srgbClr val="FF0000"/>
                </a:solidFill>
                <a:latin typeface="+mn-lt"/>
                <a:ea typeface="黑体" panose="02010609060101010101" charset="-122"/>
              </a:rPr>
              <a:t>t</a:t>
            </a:r>
            <a:r>
              <a:rPr lang="en-US" altLang="zh-CN" sz="2400" b="1" dirty="0">
                <a:solidFill>
                  <a:srgbClr val="FF0000"/>
                </a:solidFill>
                <a:latin typeface="+mn-lt"/>
                <a:ea typeface="黑体" panose="02010609060101010101" charset="-122"/>
              </a:rPr>
              <a:t>-2)+5</a:t>
            </a:r>
            <a:r>
              <a:rPr lang="en-US" altLang="zh-CN" sz="2400" b="1" i="1" dirty="0">
                <a:solidFill>
                  <a:srgbClr val="FF0000"/>
                </a:solidFill>
                <a:latin typeface="+mn-lt"/>
                <a:ea typeface="黑体" panose="02010609060101010101" charset="-122"/>
              </a:rPr>
              <a:t>t</a:t>
            </a:r>
            <a:r>
              <a:rPr lang="en-US" altLang="zh-CN" sz="2400" b="1" dirty="0">
                <a:solidFill>
                  <a:srgbClr val="FF0000"/>
                </a:solidFill>
                <a:latin typeface="+mn-lt"/>
                <a:ea typeface="黑体" panose="02010609060101010101" charset="-122"/>
              </a:rPr>
              <a:t> =6.</a:t>
            </a:r>
            <a:endParaRPr lang="en-US" altLang="zh-CN" sz="2400" b="1" dirty="0">
              <a:solidFill>
                <a:srgbClr val="FF0000"/>
              </a:solidFill>
              <a:latin typeface="+mn-lt"/>
              <a:ea typeface="黑体" panose="02010609060101010101" charset="-122"/>
            </a:endParaRPr>
          </a:p>
        </p:txBody>
      </p:sp>
      <p:grpSp>
        <p:nvGrpSpPr>
          <p:cNvPr id="31" name="组合 30"/>
          <p:cNvGrpSpPr/>
          <p:nvPr/>
        </p:nvGrpSpPr>
        <p:grpSpPr>
          <a:xfrm>
            <a:off x="2195736" y="2314183"/>
            <a:ext cx="4265146" cy="514386"/>
            <a:chOff x="1530990" y="2488900"/>
            <a:chExt cx="4265146" cy="514386"/>
          </a:xfrm>
        </p:grpSpPr>
        <p:sp>
          <p:nvSpPr>
            <p:cNvPr id="18" name="矩形 157725"/>
            <p:cNvSpPr/>
            <p:nvPr/>
          </p:nvSpPr>
          <p:spPr>
            <a:xfrm>
              <a:off x="1530990" y="2488900"/>
              <a:ext cx="3761090" cy="504825"/>
            </a:xfrm>
            <a:prstGeom prst="rect">
              <a:avLst/>
            </a:prstGeom>
            <a:noFill/>
            <a:ln w="9525">
              <a:noFill/>
            </a:ln>
          </p:spPr>
          <p:txBody>
            <a:bodyPr lIns="0" tIns="0" rIns="0" bIns="0" anchor="t" anchorCtr="0"/>
            <a:lstStyle/>
            <a:p>
              <a:pPr defTabSz="863600">
                <a:spcBef>
                  <a:spcPct val="20000"/>
                </a:spcBef>
                <a:buSzPct val="70000"/>
                <a:buFont typeface="Wingdings" panose="05000000000000000000" pitchFamily="2" charset="2"/>
              </a:pPr>
              <a:r>
                <a:rPr lang="zh-CN" altLang="en-US" sz="2400" b="1" dirty="0">
                  <a:solidFill>
                    <a:srgbClr val="FF0000"/>
                  </a:solidFill>
                  <a:latin typeface="+mn-lt"/>
                  <a:ea typeface="黑体" panose="02010609060101010101" charset="-122"/>
                </a:rPr>
                <a:t>（</a:t>
              </a:r>
              <a:r>
                <a:rPr lang="en-US" altLang="zh-CN" sz="2400" b="1" dirty="0">
                  <a:solidFill>
                    <a:srgbClr val="FF0000"/>
                  </a:solidFill>
                  <a:latin typeface="+mn-lt"/>
                  <a:ea typeface="黑体" panose="02010609060101010101" charset="-122"/>
                </a:rPr>
                <a:t>4</a:t>
              </a:r>
              <a:r>
                <a:rPr lang="zh-CN" altLang="en-US" sz="2400" b="1" dirty="0">
                  <a:solidFill>
                    <a:srgbClr val="FF0000"/>
                  </a:solidFill>
                  <a:latin typeface="+mn-lt"/>
                  <a:ea typeface="黑体" panose="02010609060101010101" charset="-122"/>
                </a:rPr>
                <a:t>）由①，得 </a:t>
              </a:r>
              <a:r>
                <a:rPr lang="en-US" altLang="zh-CN" sz="2400" b="1" i="1" dirty="0">
                  <a:solidFill>
                    <a:srgbClr val="FF0000"/>
                  </a:solidFill>
                  <a:latin typeface="+mn-lt"/>
                  <a:ea typeface="黑体" panose="02010609060101010101" charset="-122"/>
                </a:rPr>
                <a:t>s</a:t>
              </a:r>
              <a:r>
                <a:rPr lang="en-US" altLang="zh-CN" sz="2400" b="1" dirty="0">
                  <a:solidFill>
                    <a:srgbClr val="FF0000"/>
                  </a:solidFill>
                  <a:latin typeface="+mn-lt"/>
                  <a:ea typeface="黑体" panose="02010609060101010101" charset="-122"/>
                </a:rPr>
                <a:t>=3</a:t>
              </a:r>
              <a:r>
                <a:rPr lang="en-US" altLang="zh-CN" sz="2400" b="1" i="1" dirty="0">
                  <a:solidFill>
                    <a:srgbClr val="FF0000"/>
                  </a:solidFill>
                  <a:latin typeface="+mn-lt"/>
                  <a:ea typeface="黑体" panose="02010609060101010101" charset="-122"/>
                </a:rPr>
                <a:t>t</a:t>
              </a:r>
              <a:r>
                <a:rPr lang="en-US" altLang="zh-CN" sz="2400" b="1" dirty="0">
                  <a:solidFill>
                    <a:srgbClr val="FF0000"/>
                  </a:solidFill>
                  <a:latin typeface="+mn-lt"/>
                  <a:ea typeface="黑体" panose="02010609060101010101" charset="-122"/>
                </a:rPr>
                <a:t>-2</a:t>
              </a:r>
              <a:endParaRPr lang="en-US" altLang="zh-CN" sz="2400" b="1" dirty="0">
                <a:solidFill>
                  <a:srgbClr val="FF0000"/>
                </a:solidFill>
                <a:latin typeface="+mn-lt"/>
                <a:ea typeface="黑体" panose="02010609060101010101" charset="-122"/>
              </a:endParaRPr>
            </a:p>
          </p:txBody>
        </p:sp>
        <p:sp>
          <p:nvSpPr>
            <p:cNvPr id="30" name="矩形 157725"/>
            <p:cNvSpPr/>
            <p:nvPr/>
          </p:nvSpPr>
          <p:spPr>
            <a:xfrm>
              <a:off x="5292080" y="2498461"/>
              <a:ext cx="504056" cy="504825"/>
            </a:xfrm>
            <a:prstGeom prst="rect">
              <a:avLst/>
            </a:prstGeom>
            <a:noFill/>
            <a:ln w="9525">
              <a:noFill/>
            </a:ln>
          </p:spPr>
          <p:txBody>
            <a:bodyPr lIns="0" tIns="0" rIns="0" bIns="0" anchor="t" anchorCtr="0"/>
            <a:lstStyle/>
            <a:p>
              <a:pPr defTabSz="863600">
                <a:spcBef>
                  <a:spcPct val="20000"/>
                </a:spcBef>
                <a:buSzPct val="70000"/>
                <a:buFont typeface="Wingdings" panose="05000000000000000000" pitchFamily="2" charset="2"/>
              </a:pPr>
              <a:r>
                <a:rPr lang="zh-CN" altLang="en-US" sz="2400" b="1" dirty="0">
                  <a:solidFill>
                    <a:srgbClr val="FF0000"/>
                  </a:solidFill>
                  <a:latin typeface="+mn-lt"/>
                  <a:ea typeface="黑体" panose="02010609060101010101" charset="-122"/>
                </a:rPr>
                <a:t>③</a:t>
              </a:r>
              <a:endParaRPr lang="en-US" altLang="zh-CN" sz="2400" b="1" dirty="0">
                <a:solidFill>
                  <a:srgbClr val="FF0000"/>
                </a:solidFill>
                <a:latin typeface="+mn-lt"/>
                <a:ea typeface="黑体" panose="02010609060101010101"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19"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010168" y="-303561"/>
            <a:ext cx="5123665" cy="1593968"/>
            <a:chOff x="2118299" y="-303561"/>
            <a:chExt cx="5123665" cy="1593968"/>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9423" t="35623" r="10778" b="39552"/>
            <a:stretch>
              <a:fillRect/>
            </a:stretch>
          </p:blipFill>
          <p:spPr>
            <a:xfrm>
              <a:off x="2118299" y="-303561"/>
              <a:ext cx="5123665" cy="1593968"/>
            </a:xfrm>
            <a:prstGeom prst="rect">
              <a:avLst/>
            </a:prstGeom>
          </p:spPr>
        </p:pic>
        <p:sp>
          <p:nvSpPr>
            <p:cNvPr id="4" name="矩形 3"/>
            <p:cNvSpPr/>
            <p:nvPr/>
          </p:nvSpPr>
          <p:spPr>
            <a:xfrm>
              <a:off x="3098491" y="74117"/>
              <a:ext cx="3273709" cy="769441"/>
            </a:xfrm>
            <a:prstGeom prst="rect">
              <a:avLst/>
            </a:prstGeom>
            <a:noFill/>
          </p:spPr>
          <p:txBody>
            <a:bodyPr wrap="square" lIns="91440" tIns="45720" rIns="91440" bIns="45720">
              <a:spAutoFit/>
            </a:bodyPr>
            <a:lstStyle/>
            <a:p>
              <a:pPr marL="0" marR="0" lvl="0" indent="0" algn="dist" defTabSz="457200" rtl="0" eaLnBrk="0" fontAlgn="base" latinLnBrk="0" hangingPunct="0">
                <a:lnSpc>
                  <a:spcPct val="100000"/>
                </a:lnSpc>
                <a:spcBef>
                  <a:spcPct val="0"/>
                </a:spcBef>
                <a:spcAft>
                  <a:spcPct val="0"/>
                </a:spcAft>
                <a:buClrTx/>
                <a:buSzTx/>
                <a:buFontTx/>
                <a:buNone/>
                <a:defRPr/>
              </a:pPr>
              <a:r>
                <a:rPr kumimoji="0" lang="zh-CN" altLang="en-US" sz="4400" b="1" i="0" u="none" strike="noStrike" kern="1200" cap="none" spc="0" normalizeH="0" baseline="0" noProof="0" dirty="0">
                  <a:ln w="12700">
                    <a:noFill/>
                    <a:prstDash val="solid"/>
                  </a:ln>
                  <a:solidFill>
                    <a:srgbClr val="6E4002"/>
                  </a:solidFill>
                  <a:effectLst/>
                  <a:uLnTx/>
                  <a:uFillTx/>
                  <a:latin typeface="黑体" panose="02010609060101010101" charset="-122"/>
                  <a:ea typeface="黑体" panose="02010609060101010101" charset="-122"/>
                  <a:cs typeface="+mn-cs"/>
                </a:rPr>
                <a:t>学习目标</a:t>
              </a:r>
              <a:endParaRPr kumimoji="0" lang="zh-CN" altLang="en-US" sz="4400" b="1" i="0" u="none" strike="noStrike" kern="1200" cap="none" spc="0" normalizeH="0" baseline="0" noProof="0" dirty="0">
                <a:ln w="12700">
                  <a:noFill/>
                  <a:prstDash val="solid"/>
                </a:ln>
                <a:solidFill>
                  <a:srgbClr val="6E4002"/>
                </a:solidFill>
                <a:effectLst/>
                <a:uLnTx/>
                <a:uFillTx/>
                <a:latin typeface="黑体" panose="02010609060101010101" charset="-122"/>
                <a:ea typeface="黑体" panose="02010609060101010101" charset="-122"/>
                <a:cs typeface="+mn-cs"/>
              </a:endParaRPr>
            </a:p>
          </p:txBody>
        </p:sp>
      </p:grpSp>
      <p:sp>
        <p:nvSpPr>
          <p:cNvPr id="7" name="文本框 6"/>
          <p:cNvSpPr txBox="1"/>
          <p:nvPr/>
        </p:nvSpPr>
        <p:spPr>
          <a:xfrm>
            <a:off x="1619672" y="1407603"/>
            <a:ext cx="6343738" cy="1949508"/>
          </a:xfrm>
          <a:prstGeom prst="rect">
            <a:avLst/>
          </a:prstGeom>
          <a:noFill/>
        </p:spPr>
        <p:txBody>
          <a:bodyPr wrap="square">
            <a:spAutoFit/>
          </a:bodyPr>
          <a:lstStyle/>
          <a:p>
            <a:pPr marL="0" marR="0" lvl="0" indent="0" algn="l" defTabSz="457200" rtl="0" eaLnBrk="0" fontAlgn="base" latinLnBrk="0" hangingPunct="0">
              <a:lnSpc>
                <a:spcPct val="150000"/>
              </a:lnSpc>
              <a:spcBef>
                <a:spcPct val="0"/>
              </a:spcBef>
              <a:spcAft>
                <a:spcPct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Times New Roman" panose="02020603050405020304"/>
                <a:ea typeface="楷体" panose="02010609060101010101" pitchFamily="49" charset="-122"/>
                <a:cs typeface="+mn-cs"/>
              </a:rPr>
              <a:t>1.</a:t>
            </a:r>
            <a:r>
              <a:rPr kumimoji="0" lang="zh-CN" altLang="en-US" sz="2800" b="1" i="0" u="none" strike="noStrike" kern="1200" cap="none" spc="0" normalizeH="0" baseline="0" noProof="0" dirty="0">
                <a:ln>
                  <a:noFill/>
                </a:ln>
                <a:solidFill>
                  <a:prstClr val="white"/>
                </a:solidFill>
                <a:effectLst/>
                <a:uLnTx/>
                <a:uFillTx/>
                <a:latin typeface="Times New Roman" panose="02020603050405020304"/>
                <a:ea typeface="楷体" panose="02010609060101010101" pitchFamily="49" charset="-122"/>
                <a:cs typeface="+mn-cs"/>
              </a:rPr>
              <a:t>了解代入法的一般步骤，会用代入法解简单的二元一次方程组 </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a:ea typeface="楷体" panose="02010609060101010101" pitchFamily="49" charset="-122"/>
                <a:cs typeface="+mn-cs"/>
              </a:rPr>
              <a:t>.</a:t>
            </a:r>
            <a:endParaRPr kumimoji="0" lang="en-US" altLang="zh-CN" sz="2800" b="1" i="0" u="none" strike="noStrike" kern="1200" cap="none" spc="0" normalizeH="0" baseline="0" noProof="0" dirty="0">
              <a:ln>
                <a:noFill/>
              </a:ln>
              <a:solidFill>
                <a:prstClr val="white"/>
              </a:solidFill>
              <a:effectLst/>
              <a:uLnTx/>
              <a:uFillTx/>
              <a:latin typeface="Times New Roman" panose="02020603050405020304"/>
              <a:ea typeface="楷体" panose="02010609060101010101" pitchFamily="49"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Times New Roman" panose="02020603050405020304"/>
                <a:ea typeface="楷体" panose="02010609060101010101" pitchFamily="49" charset="-122"/>
                <a:cs typeface="+mn-cs"/>
              </a:rPr>
              <a:t>2.</a:t>
            </a:r>
            <a:r>
              <a:rPr kumimoji="0" lang="zh-CN" altLang="en-US" sz="2800" b="1" i="0" u="none" strike="noStrike" kern="1200" cap="none" spc="0" normalizeH="0" baseline="0" noProof="0" dirty="0">
                <a:ln>
                  <a:noFill/>
                </a:ln>
                <a:solidFill>
                  <a:prstClr val="white"/>
                </a:solidFill>
                <a:effectLst/>
                <a:uLnTx/>
                <a:uFillTx/>
                <a:latin typeface="Times New Roman" panose="02020603050405020304"/>
                <a:ea typeface="楷体" panose="02010609060101010101" pitchFamily="49" charset="-122"/>
                <a:cs typeface="+mn-cs"/>
              </a:rPr>
              <a:t>对代入消元法解方程组的过程的理解 </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a:ea typeface="楷体" panose="02010609060101010101" pitchFamily="49" charset="-122"/>
                <a:cs typeface="+mn-cs"/>
              </a:rPr>
              <a:t>.</a:t>
            </a:r>
            <a:endParaRPr kumimoji="0" lang="en-US" altLang="zh-CN" sz="2800" b="1" i="0" u="none" strike="noStrike" kern="1200" cap="none" spc="0" normalizeH="0" baseline="0" noProof="0" dirty="0">
              <a:ln>
                <a:noFill/>
              </a:ln>
              <a:solidFill>
                <a:prstClr val="white"/>
              </a:solidFill>
              <a:effectLst/>
              <a:uLnTx/>
              <a:uFillTx/>
              <a:latin typeface="Times New Roman" panose="02020603050405020304"/>
              <a:ea typeface="楷体" panose="02010609060101010101" pitchFamily="49" charset="-122"/>
              <a:cs typeface="+mn-cs"/>
            </a:endParaRPr>
          </a:p>
        </p:txBody>
      </p:sp>
      <p:sp>
        <p:nvSpPr>
          <p:cNvPr id="5" name="矩形 4"/>
          <p:cNvSpPr/>
          <p:nvPr/>
        </p:nvSpPr>
        <p:spPr>
          <a:xfrm>
            <a:off x="1634749" y="1317957"/>
            <a:ext cx="6328661" cy="2249886"/>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楷体" panose="02010609060101010101" pitchFamily="49" charset="-122"/>
              <a:cs typeface="+mn-cs"/>
            </a:endParaRPr>
          </a:p>
        </p:txBody>
      </p:sp>
    </p:spTree>
    <p:custDataLst>
      <p:tags r:id="rId2"/>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767818" y="102046"/>
            <a:ext cx="3608364" cy="654148"/>
            <a:chOff x="2767818" y="189410"/>
            <a:chExt cx="3608364" cy="654148"/>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2767818" y="189410"/>
              <a:ext cx="3608364" cy="654148"/>
            </a:xfrm>
            <a:prstGeom prst="rect">
              <a:avLst/>
            </a:prstGeom>
          </p:spPr>
        </p:pic>
        <p:sp>
          <p:nvSpPr>
            <p:cNvPr id="11" name="文本框 10"/>
            <p:cNvSpPr txBox="1"/>
            <p:nvPr/>
          </p:nvSpPr>
          <p:spPr>
            <a:xfrm>
              <a:off x="3578779" y="224096"/>
              <a:ext cx="1986441" cy="584775"/>
            </a:xfrm>
            <a:prstGeom prst="rect">
              <a:avLst/>
            </a:prstGeom>
            <a:noFill/>
          </p:spPr>
          <p:txBody>
            <a:bodyPr wrap="none" rtlCol="0">
              <a:spAutoFit/>
            </a:bodyPr>
            <a:lstStyle/>
            <a:p>
              <a:r>
                <a:rPr lang="zh-CN" altLang="en-US" sz="3200" b="1" spc="300" dirty="0">
                  <a:latin typeface="黑体" panose="02010609060101010101" charset="-122"/>
                  <a:ea typeface="黑体" panose="02010609060101010101" charset="-122"/>
                </a:rPr>
                <a:t>随堂练习</a:t>
              </a:r>
              <a:endParaRPr lang="zh-CN" altLang="en-US" sz="3200" b="1" spc="300" dirty="0">
                <a:latin typeface="黑体" panose="02010609060101010101" charset="-122"/>
                <a:ea typeface="黑体" panose="02010609060101010101" charset="-122"/>
              </a:endParaRPr>
            </a:p>
          </p:txBody>
        </p:sp>
      </p:grpSp>
      <p:sp>
        <p:nvSpPr>
          <p:cNvPr id="14" name="Text Box 11"/>
          <p:cNvSpPr txBox="1"/>
          <p:nvPr/>
        </p:nvSpPr>
        <p:spPr>
          <a:xfrm>
            <a:off x="755576" y="987574"/>
            <a:ext cx="7992888" cy="1152367"/>
          </a:xfrm>
          <a:prstGeom prst="rect">
            <a:avLst/>
          </a:prstGeom>
          <a:noFill/>
          <a:ln w="9525">
            <a:noFill/>
          </a:ln>
        </p:spPr>
        <p:txBody>
          <a:bodyPr wrap="square" anchor="t" anchorCtr="0">
            <a:spAutoFit/>
          </a:bodyPr>
          <a:lstStyle/>
          <a:p>
            <a:pPr>
              <a:lnSpc>
                <a:spcPct val="130000"/>
              </a:lnSpc>
              <a:spcBef>
                <a:spcPct val="50000"/>
              </a:spcBef>
            </a:pPr>
            <a:r>
              <a:rPr lang="en-US" altLang="zh-CN" sz="2800" b="1" dirty="0">
                <a:latin typeface="Times New Roman" panose="02020603050405020304" pitchFamily="18" charset="0"/>
                <a:ea typeface="黑体" panose="02010609060101010101" charset="-122"/>
              </a:rPr>
              <a:t>1.</a:t>
            </a:r>
            <a:r>
              <a:rPr lang="zh-CN" altLang="en-US" sz="2800" b="1" dirty="0">
                <a:latin typeface="Times New Roman" panose="02020603050405020304" pitchFamily="18" charset="0"/>
                <a:ea typeface="黑体" panose="02010609060101010101" charset="-122"/>
              </a:rPr>
              <a:t>将方程 </a:t>
            </a:r>
            <a:r>
              <a:rPr lang="en-US" altLang="zh-CN" sz="2800" b="1" dirty="0">
                <a:latin typeface="Times New Roman" panose="02020603050405020304" pitchFamily="18" charset="0"/>
                <a:ea typeface="黑体" panose="02010609060101010101" charset="-122"/>
              </a:rPr>
              <a:t>2</a:t>
            </a:r>
            <a:r>
              <a:rPr lang="en-US" altLang="zh-CN" sz="2800" b="1" i="1" dirty="0">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a:t>
            </a:r>
            <a:r>
              <a:rPr lang="en-US" altLang="zh-CN" sz="2800" b="1" i="1" dirty="0">
                <a:latin typeface="Times New Roman" panose="02020603050405020304" pitchFamily="18" charset="0"/>
                <a:ea typeface="黑体" panose="02010609060101010101" charset="-122"/>
              </a:rPr>
              <a:t>y</a:t>
            </a:r>
            <a:r>
              <a:rPr lang="en-US" altLang="zh-CN" sz="2800" b="1" dirty="0">
                <a:latin typeface="Times New Roman" panose="02020603050405020304" pitchFamily="18" charset="0"/>
                <a:ea typeface="黑体" panose="02010609060101010101" charset="-122"/>
              </a:rPr>
              <a:t>=3</a:t>
            </a:r>
            <a:r>
              <a:rPr lang="zh-CN" altLang="en-US" sz="2800" b="1" dirty="0">
                <a:latin typeface="Times New Roman" panose="02020603050405020304" pitchFamily="18" charset="0"/>
                <a:ea typeface="黑体" panose="02010609060101010101" charset="-122"/>
              </a:rPr>
              <a:t>写成用含</a:t>
            </a:r>
            <a:r>
              <a:rPr lang="en-US" altLang="zh-CN" sz="2800" b="1" i="1" dirty="0">
                <a:latin typeface="Times New Roman" panose="02020603050405020304" pitchFamily="18" charset="0"/>
                <a:ea typeface="黑体" panose="02010609060101010101" charset="-122"/>
              </a:rPr>
              <a:t>x</a:t>
            </a:r>
            <a:r>
              <a:rPr lang="zh-CN" altLang="en-US" sz="2800" b="1" dirty="0">
                <a:latin typeface="Times New Roman" panose="02020603050405020304" pitchFamily="18" charset="0"/>
                <a:ea typeface="黑体" panose="02010609060101010101" charset="-122"/>
              </a:rPr>
              <a:t> 的式子表示</a:t>
            </a:r>
            <a:r>
              <a:rPr lang="en-US" altLang="zh-CN" sz="2800" b="1" i="1" dirty="0">
                <a:latin typeface="Times New Roman" panose="02020603050405020304" pitchFamily="18" charset="0"/>
                <a:ea typeface="黑体" panose="02010609060101010101" charset="-122"/>
              </a:rPr>
              <a:t>y</a:t>
            </a:r>
            <a:r>
              <a:rPr lang="zh-CN" altLang="en-US" sz="2800" b="1" dirty="0">
                <a:latin typeface="Times New Roman" panose="02020603050405020304" pitchFamily="18" charset="0"/>
                <a:ea typeface="黑体" panose="02010609060101010101" charset="-122"/>
              </a:rPr>
              <a:t> 的形式，正确的是 </a:t>
            </a:r>
            <a:r>
              <a:rPr lang="en-US" altLang="zh-CN" sz="2800" b="1" dirty="0">
                <a:latin typeface="Times New Roman" panose="02020603050405020304" pitchFamily="18" charset="0"/>
                <a:ea typeface="黑体" panose="02010609060101010101" charset="-122"/>
              </a:rPr>
              <a:t>(     )</a:t>
            </a:r>
            <a:endParaRPr lang="en-US" altLang="zh-CN" sz="2800" b="1" dirty="0">
              <a:latin typeface="Times New Roman" panose="02020603050405020304" pitchFamily="18" charset="0"/>
              <a:ea typeface="黑体" panose="02010609060101010101" charset="-122"/>
            </a:endParaRPr>
          </a:p>
        </p:txBody>
      </p:sp>
      <p:sp>
        <p:nvSpPr>
          <p:cNvPr id="15" name="Text Box 20"/>
          <p:cNvSpPr txBox="1"/>
          <p:nvPr/>
        </p:nvSpPr>
        <p:spPr>
          <a:xfrm>
            <a:off x="2491275" y="1662224"/>
            <a:ext cx="553085" cy="521970"/>
          </a:xfrm>
          <a:prstGeom prst="rect">
            <a:avLst/>
          </a:prstGeom>
          <a:noFill/>
          <a:ln w="9525">
            <a:noFill/>
          </a:ln>
        </p:spPr>
        <p:txBody>
          <a:bodyPr wrap="square" anchor="t" anchorCtr="0">
            <a:spAutoFit/>
          </a:bodyPr>
          <a:lstStyle/>
          <a:p>
            <a:pPr>
              <a:spcBef>
                <a:spcPct val="50000"/>
              </a:spcBef>
            </a:pPr>
            <a:r>
              <a:rPr lang="en-US" altLang="zh-CN" sz="2800" b="1" dirty="0">
                <a:solidFill>
                  <a:srgbClr val="FF0000"/>
                </a:solidFill>
                <a:latin typeface="Times New Roman" panose="02020603050405020304" pitchFamily="18" charset="0"/>
                <a:ea typeface="黑体" panose="02010609060101010101" charset="-122"/>
              </a:rPr>
              <a:t>B</a:t>
            </a:r>
            <a:endParaRPr lang="en-US" altLang="zh-CN" sz="2800" b="1" dirty="0">
              <a:solidFill>
                <a:srgbClr val="FF0000"/>
              </a:solidFill>
              <a:latin typeface="Times New Roman" panose="02020603050405020304" pitchFamily="18" charset="0"/>
              <a:ea typeface="黑体" panose="02010609060101010101" charset="-122"/>
            </a:endParaRPr>
          </a:p>
        </p:txBody>
      </p:sp>
      <p:grpSp>
        <p:nvGrpSpPr>
          <p:cNvPr id="2" name="组合 1"/>
          <p:cNvGrpSpPr/>
          <p:nvPr/>
        </p:nvGrpSpPr>
        <p:grpSpPr>
          <a:xfrm>
            <a:off x="1043608" y="2369556"/>
            <a:ext cx="5490986" cy="1628683"/>
            <a:chOff x="755778" y="2846042"/>
            <a:chExt cx="5490986" cy="1628683"/>
          </a:xfrm>
        </p:grpSpPr>
        <p:sp>
          <p:nvSpPr>
            <p:cNvPr id="24" name="Text Box 12"/>
            <p:cNvSpPr txBox="1"/>
            <p:nvPr/>
          </p:nvSpPr>
          <p:spPr>
            <a:xfrm>
              <a:off x="760610" y="2921131"/>
              <a:ext cx="1835785" cy="521970"/>
            </a:xfrm>
            <a:prstGeom prst="rect">
              <a:avLst/>
            </a:prstGeom>
            <a:noFill/>
            <a:ln w="9525">
              <a:noFill/>
            </a:ln>
          </p:spPr>
          <p:txBody>
            <a:bodyPr wrap="square" anchor="t" anchorCtr="0">
              <a:spAutoFit/>
            </a:bodyPr>
            <a:lstStyle/>
            <a:p>
              <a:pPr>
                <a:spcBef>
                  <a:spcPct val="50000"/>
                </a:spcBef>
              </a:pPr>
              <a:r>
                <a:rPr lang="en-US" altLang="zh-CN" sz="2800" b="1" dirty="0">
                  <a:latin typeface="Times New Roman" panose="02020603050405020304" pitchFamily="18" charset="0"/>
                  <a:ea typeface="黑体" panose="02010609060101010101" charset="-122"/>
                </a:rPr>
                <a:t>A.</a:t>
              </a:r>
              <a:endParaRPr lang="en-US" altLang="zh-CN" sz="2800" b="1" dirty="0">
                <a:latin typeface="Times New Roman" panose="02020603050405020304" pitchFamily="18" charset="0"/>
                <a:ea typeface="黑体" panose="02010609060101010101" charset="-122"/>
              </a:endParaRPr>
            </a:p>
          </p:txBody>
        </p:sp>
        <p:sp>
          <p:nvSpPr>
            <p:cNvPr id="26" name="Text Box 14"/>
            <p:cNvSpPr txBox="1"/>
            <p:nvPr/>
          </p:nvSpPr>
          <p:spPr>
            <a:xfrm>
              <a:off x="4087175" y="2908887"/>
              <a:ext cx="664845" cy="521970"/>
            </a:xfrm>
            <a:prstGeom prst="rect">
              <a:avLst/>
            </a:prstGeom>
            <a:noFill/>
            <a:ln w="9525">
              <a:noFill/>
            </a:ln>
          </p:spPr>
          <p:txBody>
            <a:bodyPr wrap="square" anchor="t" anchorCtr="0">
              <a:spAutoFit/>
            </a:bodyPr>
            <a:lstStyle/>
            <a:p>
              <a:pPr>
                <a:spcBef>
                  <a:spcPct val="50000"/>
                </a:spcBef>
              </a:pPr>
              <a:r>
                <a:rPr lang="en-US" altLang="zh-CN" sz="2800" b="1" dirty="0">
                  <a:latin typeface="Times New Roman" panose="02020603050405020304" pitchFamily="18" charset="0"/>
                  <a:ea typeface="黑体" panose="02010609060101010101" charset="-122"/>
                </a:rPr>
                <a:t>B.</a:t>
              </a:r>
              <a:endParaRPr lang="en-US" altLang="zh-CN" sz="2800" b="1" dirty="0">
                <a:latin typeface="Times New Roman" panose="02020603050405020304" pitchFamily="18" charset="0"/>
                <a:ea typeface="黑体" panose="02010609060101010101" charset="-122"/>
              </a:endParaRPr>
            </a:p>
          </p:txBody>
        </p:sp>
        <p:sp>
          <p:nvSpPr>
            <p:cNvPr id="27" name="Text Box 15"/>
            <p:cNvSpPr txBox="1"/>
            <p:nvPr/>
          </p:nvSpPr>
          <p:spPr>
            <a:xfrm>
              <a:off x="755778" y="3927715"/>
              <a:ext cx="1835785" cy="521970"/>
            </a:xfrm>
            <a:prstGeom prst="rect">
              <a:avLst/>
            </a:prstGeom>
            <a:noFill/>
            <a:ln w="9525">
              <a:noFill/>
            </a:ln>
          </p:spPr>
          <p:txBody>
            <a:bodyPr wrap="square" anchor="t" anchorCtr="0">
              <a:spAutoFit/>
            </a:bodyPr>
            <a:lstStyle/>
            <a:p>
              <a:pPr>
                <a:spcBef>
                  <a:spcPct val="50000"/>
                </a:spcBef>
              </a:pPr>
              <a:r>
                <a:rPr lang="en-US" altLang="zh-CN" sz="2800" b="1" dirty="0">
                  <a:latin typeface="Times New Roman" panose="02020603050405020304" pitchFamily="18" charset="0"/>
                  <a:ea typeface="黑体" panose="02010609060101010101" charset="-122"/>
                </a:rPr>
                <a:t>C.</a:t>
              </a:r>
              <a:endParaRPr lang="en-US" altLang="zh-CN" sz="2800" b="1" dirty="0">
                <a:latin typeface="Times New Roman" panose="02020603050405020304" pitchFamily="18" charset="0"/>
                <a:ea typeface="黑体" panose="02010609060101010101" charset="-122"/>
              </a:endParaRPr>
            </a:p>
          </p:txBody>
        </p:sp>
        <p:sp>
          <p:nvSpPr>
            <p:cNvPr id="28" name="Text Box 17"/>
            <p:cNvSpPr txBox="1"/>
            <p:nvPr/>
          </p:nvSpPr>
          <p:spPr>
            <a:xfrm>
              <a:off x="4118430" y="3873338"/>
              <a:ext cx="995045" cy="521970"/>
            </a:xfrm>
            <a:prstGeom prst="rect">
              <a:avLst/>
            </a:prstGeom>
            <a:noFill/>
            <a:ln w="9525">
              <a:noFill/>
            </a:ln>
          </p:spPr>
          <p:txBody>
            <a:bodyPr wrap="square" anchor="t" anchorCtr="0">
              <a:spAutoFit/>
            </a:bodyPr>
            <a:lstStyle/>
            <a:p>
              <a:pPr>
                <a:spcBef>
                  <a:spcPct val="50000"/>
                </a:spcBef>
              </a:pPr>
              <a:r>
                <a:rPr lang="en-US" altLang="zh-CN" sz="2800" b="1" dirty="0">
                  <a:latin typeface="Times New Roman" panose="02020603050405020304" pitchFamily="18" charset="0"/>
                  <a:ea typeface="黑体" panose="02010609060101010101" charset="-122"/>
                </a:rPr>
                <a:t>D.</a:t>
              </a:r>
              <a:endParaRPr lang="en-US" altLang="zh-CN" sz="2800" b="1" dirty="0">
                <a:latin typeface="Times New Roman" panose="02020603050405020304" pitchFamily="18" charset="0"/>
                <a:ea typeface="黑体" panose="02010609060101010101" charset="-122"/>
              </a:endParaRPr>
            </a:p>
          </p:txBody>
        </p:sp>
        <p:sp>
          <p:nvSpPr>
            <p:cNvPr id="34" name="Text Box 16"/>
            <p:cNvSpPr txBox="1"/>
            <p:nvPr/>
          </p:nvSpPr>
          <p:spPr>
            <a:xfrm>
              <a:off x="1267899" y="2846042"/>
              <a:ext cx="1653872" cy="523220"/>
            </a:xfrm>
            <a:prstGeom prst="rect">
              <a:avLst/>
            </a:prstGeom>
            <a:noFill/>
            <a:ln w="9525">
              <a:noFill/>
            </a:ln>
          </p:spPr>
          <p:txBody>
            <a:bodyPr wrap="square" anchor="t" anchorCtr="0">
              <a:spAutoFit/>
            </a:bodyPr>
            <a:lstStyle/>
            <a:p>
              <a:pPr>
                <a:spcBef>
                  <a:spcPct val="50000"/>
                </a:spcBef>
              </a:pPr>
              <a:r>
                <a:rPr lang="en-US" altLang="zh-CN" sz="2800" b="1" i="1" dirty="0">
                  <a:latin typeface="Times New Roman" panose="02020603050405020304" pitchFamily="18" charset="0"/>
                  <a:ea typeface="黑体" panose="02010609060101010101" charset="-122"/>
                </a:rPr>
                <a:t>y </a:t>
              </a:r>
              <a:r>
                <a:rPr lang="en-US" altLang="zh-CN" sz="2800" b="1" dirty="0">
                  <a:latin typeface="Times New Roman" panose="02020603050405020304" pitchFamily="18" charset="0"/>
                  <a:ea typeface="黑体" panose="02010609060101010101" charset="-122"/>
                </a:rPr>
                <a:t>=2</a:t>
              </a:r>
              <a:r>
                <a:rPr lang="en-US" altLang="zh-CN" sz="2800" b="1" i="1" dirty="0">
                  <a:latin typeface="Times New Roman" panose="02020603050405020304" pitchFamily="18" charset="0"/>
                  <a:ea typeface="黑体" panose="02010609060101010101" charset="-122"/>
                </a:rPr>
                <a:t>x </a:t>
              </a:r>
              <a:r>
                <a:rPr lang="en-US" altLang="zh-CN" sz="2800" b="1" dirty="0">
                  <a:latin typeface="Times New Roman" panose="02020603050405020304" pitchFamily="18" charset="0"/>
                  <a:ea typeface="黑体" panose="02010609060101010101" charset="-122"/>
                </a:rPr>
                <a:t>-3</a:t>
              </a:r>
              <a:endParaRPr lang="en-US" altLang="zh-CN" sz="2800" b="1" dirty="0">
                <a:latin typeface="Times New Roman" panose="02020603050405020304" pitchFamily="18" charset="0"/>
                <a:ea typeface="黑体" panose="02010609060101010101" charset="-122"/>
              </a:endParaRPr>
            </a:p>
          </p:txBody>
        </p:sp>
        <p:sp>
          <p:nvSpPr>
            <p:cNvPr id="21" name="Text Box 16"/>
            <p:cNvSpPr txBox="1"/>
            <p:nvPr/>
          </p:nvSpPr>
          <p:spPr>
            <a:xfrm>
              <a:off x="4592892" y="2846042"/>
              <a:ext cx="1653872" cy="523220"/>
            </a:xfrm>
            <a:prstGeom prst="rect">
              <a:avLst/>
            </a:prstGeom>
            <a:noFill/>
            <a:ln w="9525">
              <a:noFill/>
            </a:ln>
          </p:spPr>
          <p:txBody>
            <a:bodyPr wrap="square" anchor="t" anchorCtr="0">
              <a:spAutoFit/>
            </a:bodyPr>
            <a:lstStyle/>
            <a:p>
              <a:pPr>
                <a:spcBef>
                  <a:spcPct val="50000"/>
                </a:spcBef>
              </a:pPr>
              <a:r>
                <a:rPr lang="en-US" altLang="zh-CN" sz="2800" b="1" i="1" dirty="0">
                  <a:latin typeface="Times New Roman" panose="02020603050405020304" pitchFamily="18" charset="0"/>
                  <a:ea typeface="黑体" panose="02010609060101010101" charset="-122"/>
                </a:rPr>
                <a:t>y </a:t>
              </a:r>
              <a:r>
                <a:rPr lang="en-US" altLang="zh-CN" sz="2800" b="1" dirty="0">
                  <a:latin typeface="Times New Roman" panose="02020603050405020304" pitchFamily="18" charset="0"/>
                  <a:ea typeface="黑体" panose="02010609060101010101" charset="-122"/>
                </a:rPr>
                <a:t>=3-2</a:t>
              </a:r>
              <a:r>
                <a:rPr lang="en-US" altLang="zh-CN" sz="2800" b="1" i="1" dirty="0">
                  <a:latin typeface="Times New Roman" panose="02020603050405020304" pitchFamily="18" charset="0"/>
                  <a:ea typeface="黑体" panose="02010609060101010101" charset="-122"/>
                </a:rPr>
                <a:t>x</a:t>
              </a:r>
              <a:endParaRPr lang="en-US" altLang="zh-CN" sz="2800" b="1" dirty="0">
                <a:latin typeface="Times New Roman" panose="02020603050405020304" pitchFamily="18" charset="0"/>
                <a:ea typeface="黑体" panose="02010609060101010101" charset="-122"/>
              </a:endParaRPr>
            </a:p>
          </p:txBody>
        </p:sp>
        <mc:AlternateContent xmlns:mc="http://schemas.openxmlformats.org/markup-compatibility/2006">
          <mc:Choice xmlns:a14="http://schemas.microsoft.com/office/drawing/2010/main" Requires="a14">
            <p:sp>
              <p:nvSpPr>
                <p:cNvPr id="23" name="Text Box 16"/>
                <p:cNvSpPr txBox="1"/>
                <p:nvPr/>
              </p:nvSpPr>
              <p:spPr>
                <a:xfrm>
                  <a:off x="1284511" y="3672834"/>
                  <a:ext cx="1653872" cy="778483"/>
                </a:xfrm>
                <a:prstGeom prst="rect">
                  <a:avLst/>
                </a:prstGeom>
                <a:noFill/>
                <a:ln w="9525">
                  <a:noFill/>
                </a:ln>
              </p:spPr>
              <p:txBody>
                <a:bodyPr wrap="square" anchor="t" anchorCtr="0">
                  <a:spAutoFit/>
                </a:bodyPr>
                <a:lstStyle/>
                <a:p>
                  <a:pPr>
                    <a:spcBef>
                      <a:spcPct val="50000"/>
                    </a:spcBef>
                  </a:pPr>
                  <a:r>
                    <a:rPr lang="en-US" altLang="zh-CN" sz="2800" b="1" i="1" dirty="0">
                      <a:latin typeface="Times New Roman" panose="02020603050405020304" pitchFamily="18" charset="0"/>
                      <a:ea typeface="黑体" panose="02010609060101010101" charset="-122"/>
                    </a:rPr>
                    <a:t>x </a:t>
                  </a:r>
                  <a:r>
                    <a:rPr lang="en-US" altLang="zh-CN" sz="2800" b="1" dirty="0">
                      <a:latin typeface="Times New Roman" panose="02020603050405020304" pitchFamily="18" charset="0"/>
                      <a:ea typeface="黑体" panose="02010609060101010101" charset="-122"/>
                    </a:rPr>
                    <a:t>= </a:t>
                  </a:r>
                  <a14:m>
                    <m:oMath xmlns:m="http://schemas.openxmlformats.org/officeDocument/2006/math">
                      <m:f>
                        <m:fPr>
                          <m:ctrlPr>
                            <a:rPr lang="en-US" altLang="zh-CN" sz="2800" b="1" i="1" dirty="0" smtClean="0">
                              <a:latin typeface="Cambria Math" panose="02040503050406030204" pitchFamily="18" charset="0"/>
                              <a:ea typeface="黑体" panose="02010609060101010101" charset="-122"/>
                            </a:rPr>
                          </m:ctrlPr>
                        </m:fPr>
                        <m:num>
                          <m:r>
                            <m:rPr>
                              <m:nor/>
                            </m:rPr>
                            <a:rPr lang="en-US" altLang="zh-CN" sz="2800" b="1" i="1" dirty="0">
                              <a:latin typeface="+mj-lt"/>
                              <a:ea typeface="黑体" panose="02010609060101010101" charset="-122"/>
                            </a:rPr>
                            <m:t>y</m:t>
                          </m:r>
                        </m:num>
                        <m:den>
                          <m:r>
                            <m:rPr>
                              <m:nor/>
                            </m:rPr>
                            <a:rPr lang="en-US" altLang="zh-CN" sz="2800" b="1" dirty="0" smtClean="0">
                              <a:latin typeface="+mj-lt"/>
                              <a:ea typeface="黑体" panose="02010609060101010101" charset="-122"/>
                            </a:rPr>
                            <m:t>2</m:t>
                          </m:r>
                        </m:den>
                      </m:f>
                    </m:oMath>
                  </a14:m>
                  <a:r>
                    <a:rPr lang="en-US" altLang="zh-CN" sz="2800" b="1" dirty="0">
                      <a:latin typeface="Times New Roman" panose="02020603050405020304" pitchFamily="18" charset="0"/>
                      <a:ea typeface="黑体" panose="02010609060101010101" charset="-122"/>
                    </a:rPr>
                    <a:t>-</a:t>
                  </a:r>
                  <a14:m>
                    <m:oMath xmlns:m="http://schemas.openxmlformats.org/officeDocument/2006/math">
                      <m:f>
                        <m:fPr>
                          <m:ctrlPr>
                            <a:rPr lang="en-US" altLang="zh-CN" sz="2800" b="1" i="1" dirty="0">
                              <a:latin typeface="Cambria Math" panose="02040503050406030204" pitchFamily="18" charset="0"/>
                              <a:ea typeface="黑体" panose="02010609060101010101" charset="-122"/>
                            </a:rPr>
                          </m:ctrlPr>
                        </m:fPr>
                        <m:num>
                          <m:r>
                            <m:rPr>
                              <m:nor/>
                            </m:rPr>
                            <a:rPr lang="en-US" altLang="zh-CN" sz="2800" b="1" dirty="0" smtClean="0">
                              <a:latin typeface="+mj-lt"/>
                              <a:ea typeface="黑体" panose="02010609060101010101" charset="-122"/>
                            </a:rPr>
                            <m:t>3</m:t>
                          </m:r>
                        </m:num>
                        <m:den>
                          <m:r>
                            <m:rPr>
                              <m:nor/>
                            </m:rPr>
                            <a:rPr lang="en-US" altLang="zh-CN" sz="2800" b="1" dirty="0">
                              <a:latin typeface="+mj-lt"/>
                              <a:ea typeface="黑体" panose="02010609060101010101" charset="-122"/>
                            </a:rPr>
                            <m:t>2</m:t>
                          </m:r>
                        </m:den>
                      </m:f>
                    </m:oMath>
                  </a14:m>
                  <a:endParaRPr lang="en-US" altLang="zh-CN" sz="2800" b="1" dirty="0">
                    <a:latin typeface="Times New Roman" panose="02020603050405020304" pitchFamily="18" charset="0"/>
                    <a:ea typeface="黑体" panose="02010609060101010101" charset="-122"/>
                  </a:endParaRPr>
                </a:p>
              </p:txBody>
            </p:sp>
          </mc:Choice>
          <mc:Fallback>
            <p:sp>
              <p:nvSpPr>
                <p:cNvPr id="23" name="Text Box 16"/>
                <p:cNvSpPr txBox="1">
                  <a:spLocks noRot="1" noChangeAspect="1" noMove="1" noResize="1" noEditPoints="1" noAdjustHandles="1" noChangeArrowheads="1" noChangeShapeType="1" noTextEdit="1"/>
                </p:cNvSpPr>
                <p:nvPr/>
              </p:nvSpPr>
              <p:spPr>
                <a:xfrm>
                  <a:off x="1284511" y="3672834"/>
                  <a:ext cx="1653872" cy="778483"/>
                </a:xfrm>
                <a:prstGeom prst="rect">
                  <a:avLst/>
                </a:prstGeom>
                <a:blipFill rotWithShape="1">
                  <a:blip r:embed="rId2"/>
                </a:blipFill>
                <a:ln w="9525">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6" name="Text Box 16"/>
                <p:cNvSpPr txBox="1"/>
                <p:nvPr/>
              </p:nvSpPr>
              <p:spPr>
                <a:xfrm>
                  <a:off x="4592892" y="3696242"/>
                  <a:ext cx="1653872" cy="778483"/>
                </a:xfrm>
                <a:prstGeom prst="rect">
                  <a:avLst/>
                </a:prstGeom>
                <a:noFill/>
                <a:ln w="9525">
                  <a:noFill/>
                </a:ln>
              </p:spPr>
              <p:txBody>
                <a:bodyPr wrap="square" anchor="t" anchorCtr="0">
                  <a:spAutoFit/>
                </a:bodyPr>
                <a:lstStyle/>
                <a:p>
                  <a:pPr>
                    <a:spcBef>
                      <a:spcPct val="50000"/>
                    </a:spcBef>
                  </a:pPr>
                  <a:r>
                    <a:rPr lang="en-US" altLang="zh-CN" sz="2800" b="1" i="1" dirty="0">
                      <a:latin typeface="Times New Roman" panose="02020603050405020304" pitchFamily="18" charset="0"/>
                      <a:ea typeface="黑体" panose="02010609060101010101" charset="-122"/>
                    </a:rPr>
                    <a:t>x </a:t>
                  </a:r>
                  <a:r>
                    <a:rPr lang="en-US" altLang="zh-CN" sz="2800" b="1" dirty="0">
                      <a:latin typeface="Times New Roman" panose="02020603050405020304" pitchFamily="18" charset="0"/>
                      <a:ea typeface="黑体" panose="02010609060101010101" charset="-122"/>
                    </a:rPr>
                    <a:t>=</a:t>
                  </a:r>
                  <a14:m>
                    <m:oMath xmlns:m="http://schemas.openxmlformats.org/officeDocument/2006/math">
                      <m:f>
                        <m:fPr>
                          <m:ctrlPr>
                            <a:rPr lang="en-US" altLang="zh-CN" sz="2800" b="1" i="1" dirty="0">
                              <a:latin typeface="Cambria Math" panose="02040503050406030204" pitchFamily="18" charset="0"/>
                              <a:ea typeface="黑体" panose="02010609060101010101" charset="-122"/>
                            </a:rPr>
                          </m:ctrlPr>
                        </m:fPr>
                        <m:num>
                          <m:r>
                            <m:rPr>
                              <m:nor/>
                            </m:rPr>
                            <a:rPr lang="en-US" altLang="zh-CN" sz="2800" b="1" dirty="0">
                              <a:latin typeface="+mj-lt"/>
                              <a:ea typeface="黑体" panose="02010609060101010101" charset="-122"/>
                            </a:rPr>
                            <m:t>3</m:t>
                          </m:r>
                        </m:num>
                        <m:den>
                          <m:r>
                            <m:rPr>
                              <m:nor/>
                            </m:rPr>
                            <a:rPr lang="en-US" altLang="zh-CN" sz="2800" b="1" dirty="0">
                              <a:latin typeface="+mj-lt"/>
                              <a:ea typeface="黑体" panose="02010609060101010101" charset="-122"/>
                            </a:rPr>
                            <m:t>2</m:t>
                          </m:r>
                        </m:den>
                      </m:f>
                    </m:oMath>
                  </a14:m>
                  <a:r>
                    <a:rPr lang="en-US" altLang="zh-CN" sz="2800" b="1" dirty="0">
                      <a:latin typeface="Times New Roman" panose="02020603050405020304" pitchFamily="18" charset="0"/>
                      <a:ea typeface="黑体" panose="02010609060101010101" charset="-122"/>
                    </a:rPr>
                    <a:t>-</a:t>
                  </a:r>
                  <a14:m>
                    <m:oMath xmlns:m="http://schemas.openxmlformats.org/officeDocument/2006/math">
                      <m:f>
                        <m:fPr>
                          <m:ctrlPr>
                            <a:rPr lang="en-US" altLang="zh-CN" sz="2800" b="1" i="1" dirty="0">
                              <a:latin typeface="Cambria Math" panose="02040503050406030204" pitchFamily="18" charset="0"/>
                              <a:ea typeface="黑体" panose="02010609060101010101" charset="-122"/>
                            </a:rPr>
                          </m:ctrlPr>
                        </m:fPr>
                        <m:num>
                          <m:r>
                            <m:rPr>
                              <m:nor/>
                            </m:rPr>
                            <a:rPr lang="en-US" altLang="zh-CN" sz="2800" b="1" i="1" dirty="0">
                              <a:latin typeface="+mj-lt"/>
                              <a:ea typeface="黑体" panose="02010609060101010101" charset="-122"/>
                            </a:rPr>
                            <m:t>y</m:t>
                          </m:r>
                        </m:num>
                        <m:den>
                          <m:r>
                            <m:rPr>
                              <m:nor/>
                            </m:rPr>
                            <a:rPr lang="en-US" altLang="zh-CN" sz="2800" b="1" dirty="0">
                              <a:latin typeface="+mj-lt"/>
                              <a:ea typeface="黑体" panose="02010609060101010101" charset="-122"/>
                            </a:rPr>
                            <m:t>2</m:t>
                          </m:r>
                        </m:den>
                      </m:f>
                    </m:oMath>
                  </a14:m>
                  <a:endParaRPr lang="en-US" altLang="zh-CN" sz="2800" b="1" dirty="0">
                    <a:latin typeface="Times New Roman" panose="02020603050405020304" pitchFamily="18" charset="0"/>
                    <a:ea typeface="黑体" panose="02010609060101010101" charset="-122"/>
                  </a:endParaRPr>
                </a:p>
              </p:txBody>
            </p:sp>
          </mc:Choice>
          <mc:Fallback>
            <p:sp>
              <p:nvSpPr>
                <p:cNvPr id="36" name="Text Box 16"/>
                <p:cNvSpPr txBox="1">
                  <a:spLocks noRot="1" noChangeAspect="1" noMove="1" noResize="1" noEditPoints="1" noAdjustHandles="1" noChangeArrowheads="1" noChangeShapeType="1" noTextEdit="1"/>
                </p:cNvSpPr>
                <p:nvPr/>
              </p:nvSpPr>
              <p:spPr>
                <a:xfrm>
                  <a:off x="4592892" y="3696242"/>
                  <a:ext cx="1653872" cy="778483"/>
                </a:xfrm>
                <a:prstGeom prst="rect">
                  <a:avLst/>
                </a:prstGeom>
                <a:blipFill rotWithShape="1">
                  <a:blip r:embed="rId3"/>
                </a:blipFill>
                <a:ln w="9525">
                  <a:noFill/>
                </a:ln>
              </p:spPr>
              <p:txBody>
                <a:bodyPr/>
                <a:lstStyle/>
                <a:p>
                  <a:r>
                    <a:rPr lang="zh-CN" altLang="en-US">
                      <a:noFill/>
                    </a:rPr>
                    <a:t> </a:t>
                  </a:r>
                </a:p>
              </p:txBody>
            </p:sp>
          </mc:Fallback>
        </mc:AlternateContent>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70391" y="627534"/>
            <a:ext cx="8003218" cy="1605260"/>
            <a:chOff x="539552" y="337582"/>
            <a:chExt cx="8003218" cy="1605260"/>
          </a:xfrm>
        </p:grpSpPr>
        <p:sp>
          <p:nvSpPr>
            <p:cNvPr id="2" name="Text Box 2"/>
            <p:cNvSpPr txBox="1"/>
            <p:nvPr/>
          </p:nvSpPr>
          <p:spPr>
            <a:xfrm>
              <a:off x="539552" y="608370"/>
              <a:ext cx="7848872" cy="523220"/>
            </a:xfrm>
            <a:prstGeom prst="rect">
              <a:avLst/>
            </a:prstGeom>
            <a:noFill/>
            <a:ln w="9525">
              <a:noFill/>
            </a:ln>
          </p:spPr>
          <p:txBody>
            <a:bodyPr wrap="square" anchor="t" anchorCtr="0">
              <a:spAutoFit/>
            </a:bodyPr>
            <a:lstStyle/>
            <a:p>
              <a:r>
                <a:rPr lang="en-US" altLang="zh-CN" sz="2800" b="1" dirty="0">
                  <a:latin typeface="Times New Roman" panose="02020603050405020304" pitchFamily="18" charset="0"/>
                  <a:ea typeface="黑体" panose="02010609060101010101" charset="-122"/>
                </a:rPr>
                <a:t>2.</a:t>
              </a:r>
              <a:r>
                <a:rPr lang="zh-CN" altLang="en-US" sz="2800" b="1" dirty="0">
                  <a:latin typeface="Times New Roman" panose="02020603050405020304" pitchFamily="18" charset="0"/>
                  <a:ea typeface="黑体" panose="02010609060101010101" charset="-122"/>
                </a:rPr>
                <a:t>用代入消元法解二元一次方程组</a:t>
              </a:r>
              <a:endParaRPr lang="en-US" altLang="zh-CN" sz="2800" b="1" dirty="0">
                <a:latin typeface="Times New Roman" panose="02020603050405020304" pitchFamily="18" charset="0"/>
                <a:ea typeface="黑体" panose="02010609060101010101" charset="-122"/>
              </a:endParaRPr>
            </a:p>
          </p:txBody>
        </p:sp>
        <p:sp>
          <p:nvSpPr>
            <p:cNvPr id="3" name="Text Box 2"/>
            <p:cNvSpPr txBox="1"/>
            <p:nvPr/>
          </p:nvSpPr>
          <p:spPr>
            <a:xfrm>
              <a:off x="539552" y="1419622"/>
              <a:ext cx="7848872" cy="523220"/>
            </a:xfrm>
            <a:prstGeom prst="rect">
              <a:avLst/>
            </a:prstGeom>
            <a:noFill/>
            <a:ln w="9525">
              <a:noFill/>
            </a:ln>
          </p:spPr>
          <p:txBody>
            <a:bodyPr wrap="square" anchor="t" anchorCtr="0">
              <a:spAutoFit/>
            </a:bodyPr>
            <a:lstStyle/>
            <a:p>
              <a:r>
                <a:rPr lang="zh-CN" altLang="en-US" sz="2800" b="1" dirty="0">
                  <a:latin typeface="Times New Roman" panose="02020603050405020304" pitchFamily="18" charset="0"/>
                  <a:ea typeface="黑体" panose="02010609060101010101" charset="-122"/>
                </a:rPr>
                <a:t>使得代入后化简比较容易的变形是</a:t>
              </a:r>
              <a:r>
                <a:rPr lang="en-US" altLang="zh-CN" sz="2800" b="1" dirty="0">
                  <a:latin typeface="Times New Roman" panose="02020603050405020304" pitchFamily="18" charset="0"/>
                  <a:ea typeface="黑体" panose="02010609060101010101" charset="-122"/>
                </a:rPr>
                <a:t>(    )</a:t>
              </a:r>
              <a:endParaRPr lang="en-US" altLang="zh-CN" sz="2800" b="1" dirty="0">
                <a:latin typeface="Times New Roman" panose="02020603050405020304" pitchFamily="18" charset="0"/>
                <a:ea typeface="黑体" panose="02010609060101010101" charset="-122"/>
              </a:endParaRPr>
            </a:p>
          </p:txBody>
        </p:sp>
        <p:sp>
          <p:nvSpPr>
            <p:cNvPr id="4" name="Text Box 13"/>
            <p:cNvSpPr txBox="1"/>
            <p:nvPr/>
          </p:nvSpPr>
          <p:spPr>
            <a:xfrm>
              <a:off x="6156176" y="337582"/>
              <a:ext cx="2159000" cy="1083374"/>
            </a:xfrm>
            <a:prstGeom prst="rect">
              <a:avLst/>
            </a:prstGeom>
            <a:noFill/>
            <a:ln w="9525">
              <a:noFill/>
            </a:ln>
          </p:spPr>
          <p:txBody>
            <a:bodyPr wrap="square" anchor="t" anchorCtr="0">
              <a:spAutoFit/>
            </a:bodyPr>
            <a:lstStyle/>
            <a:p>
              <a:pPr>
                <a:spcBef>
                  <a:spcPct val="50000"/>
                </a:spcBef>
              </a:pPr>
              <a:r>
                <a:rPr lang="en-US" altLang="zh-CN" sz="2800" b="1" dirty="0">
                  <a:latin typeface="Times New Roman" panose="02020603050405020304" pitchFamily="18" charset="0"/>
                  <a:ea typeface="黑体" panose="02010609060101010101" charset="-122"/>
                </a:rPr>
                <a:t>3</a:t>
              </a:r>
              <a:r>
                <a:rPr lang="en-US" altLang="zh-CN" sz="2800" b="1" i="1" dirty="0">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+4</a:t>
              </a:r>
              <a:r>
                <a:rPr lang="en-US" altLang="zh-CN" sz="2800" b="1" i="1" dirty="0">
                  <a:latin typeface="Times New Roman" panose="02020603050405020304" pitchFamily="18" charset="0"/>
                  <a:ea typeface="黑体" panose="02010609060101010101" charset="-122"/>
                </a:rPr>
                <a:t>y</a:t>
              </a:r>
              <a:r>
                <a:rPr lang="en-US" altLang="zh-CN" sz="2800" b="1" dirty="0">
                  <a:latin typeface="Times New Roman" panose="02020603050405020304" pitchFamily="18" charset="0"/>
                  <a:ea typeface="黑体" panose="02010609060101010101" charset="-122"/>
                </a:rPr>
                <a:t>=2</a:t>
              </a:r>
              <a:r>
                <a:rPr lang="zh-CN" altLang="en-US" sz="2800" b="1" dirty="0">
                  <a:latin typeface="Times New Roman" panose="02020603050405020304" pitchFamily="18" charset="0"/>
                  <a:ea typeface="黑体" panose="02010609060101010101" charset="-122"/>
                </a:rPr>
                <a:t>，</a:t>
              </a:r>
              <a:endParaRPr lang="zh-CN" altLang="en-US" sz="2800" b="1" dirty="0">
                <a:latin typeface="Times New Roman" panose="02020603050405020304" pitchFamily="18" charset="0"/>
                <a:ea typeface="黑体" panose="02010609060101010101" charset="-122"/>
              </a:endParaRPr>
            </a:p>
            <a:p>
              <a:pPr>
                <a:lnSpc>
                  <a:spcPct val="80000"/>
                </a:lnSpc>
                <a:spcBef>
                  <a:spcPct val="50000"/>
                </a:spcBef>
              </a:pPr>
              <a:r>
                <a:rPr lang="en-US" altLang="zh-CN" sz="2800" b="1" dirty="0">
                  <a:latin typeface="Times New Roman" panose="02020603050405020304" pitchFamily="18" charset="0"/>
                  <a:ea typeface="黑体" panose="02010609060101010101" charset="-122"/>
                </a:rPr>
                <a:t>2</a:t>
              </a:r>
              <a:r>
                <a:rPr lang="en-US" altLang="zh-CN" sz="2800" b="1" i="1" dirty="0">
                  <a:latin typeface="Times New Roman" panose="02020603050405020304" pitchFamily="18" charset="0"/>
                  <a:ea typeface="黑体" panose="02010609060101010101" charset="-122"/>
                </a:rPr>
                <a:t>x </a:t>
              </a:r>
              <a:r>
                <a:rPr lang="en-US" altLang="zh-CN" sz="2800" b="1" dirty="0">
                  <a:latin typeface="黑体" panose="02010609060101010101" charset="-122"/>
                  <a:ea typeface="黑体" panose="02010609060101010101" charset="-122"/>
                </a:rPr>
                <a:t>-</a:t>
              </a:r>
              <a:r>
                <a:rPr lang="en-US" altLang="zh-CN" sz="2800" b="1" dirty="0">
                  <a:latin typeface="Times New Roman" panose="02020603050405020304" pitchFamily="18" charset="0"/>
                  <a:ea typeface="黑体" panose="02010609060101010101" charset="-122"/>
                  <a:cs typeface="Times New Roman" panose="02020603050405020304" pitchFamily="18" charset="0"/>
                </a:rPr>
                <a:t> </a:t>
              </a:r>
              <a:r>
                <a:rPr lang="en-US" altLang="zh-CN" sz="2800" b="1" i="1" dirty="0">
                  <a:latin typeface="Times New Roman" panose="02020603050405020304" pitchFamily="18" charset="0"/>
                  <a:ea typeface="黑体" panose="02010609060101010101" charset="-122"/>
                </a:rPr>
                <a:t>y </a:t>
              </a:r>
              <a:r>
                <a:rPr lang="en-US" altLang="zh-CN" sz="2800" b="1" dirty="0">
                  <a:latin typeface="Times New Roman" panose="02020603050405020304" pitchFamily="18" charset="0"/>
                  <a:ea typeface="黑体" panose="02010609060101010101" charset="-122"/>
                </a:rPr>
                <a:t>= 5</a:t>
              </a:r>
              <a:r>
                <a:rPr lang="zh-CN" altLang="en-US" sz="2800" b="1" dirty="0">
                  <a:latin typeface="Times New Roman" panose="02020603050405020304" pitchFamily="18" charset="0"/>
                  <a:ea typeface="黑体" panose="02010609060101010101" charset="-122"/>
                </a:rPr>
                <a:t>，</a:t>
              </a:r>
              <a:endParaRPr lang="en-US" altLang="zh-CN" sz="2800" b="1" dirty="0">
                <a:latin typeface="Times New Roman" panose="02020603050405020304" pitchFamily="18" charset="0"/>
                <a:ea typeface="黑体" panose="02010609060101010101" charset="-122"/>
              </a:endParaRPr>
            </a:p>
          </p:txBody>
        </p:sp>
        <p:sp>
          <p:nvSpPr>
            <p:cNvPr id="5" name="AutoShape 21"/>
            <p:cNvSpPr/>
            <p:nvPr/>
          </p:nvSpPr>
          <p:spPr>
            <a:xfrm>
              <a:off x="6031716" y="537607"/>
              <a:ext cx="124460" cy="757555"/>
            </a:xfrm>
            <a:prstGeom prst="leftBrace">
              <a:avLst>
                <a:gd name="adj1" fmla="val 76136"/>
                <a:gd name="adj2" fmla="val 50000"/>
              </a:avLst>
            </a:prstGeom>
            <a:noFill/>
            <a:ln w="19050" cap="flat" cmpd="sng">
              <a:solidFill>
                <a:schemeClr val="tx1"/>
              </a:solidFill>
              <a:prstDash val="solid"/>
              <a:headEnd type="none" w="med" len="med"/>
              <a:tailEnd type="none" w="med" len="med"/>
            </a:ln>
          </p:spPr>
          <p:txBody>
            <a:bodyPr wrap="none" anchor="ctr" anchorCtr="0"/>
            <a:lstStyle/>
            <a:p>
              <a:endParaRPr lang="zh-CN" altLang="en-US" sz="2800" b="1" dirty="0">
                <a:latin typeface="Times New Roman" panose="02020603050405020304" pitchFamily="18" charset="0"/>
                <a:ea typeface="黑体" panose="02010609060101010101" charset="-122"/>
              </a:endParaRPr>
            </a:p>
          </p:txBody>
        </p:sp>
        <p:sp>
          <p:nvSpPr>
            <p:cNvPr id="6" name="Text Box 2"/>
            <p:cNvSpPr txBox="1"/>
            <p:nvPr/>
          </p:nvSpPr>
          <p:spPr>
            <a:xfrm>
              <a:off x="7579968" y="392270"/>
              <a:ext cx="828092" cy="523220"/>
            </a:xfrm>
            <a:prstGeom prst="rect">
              <a:avLst/>
            </a:prstGeom>
            <a:noFill/>
            <a:ln w="9525">
              <a:noFill/>
            </a:ln>
          </p:spPr>
          <p:txBody>
            <a:bodyPr wrap="square" anchor="t" anchorCtr="0">
              <a:spAutoFit/>
            </a:bodyPr>
            <a:lstStyle/>
            <a:p>
              <a:r>
                <a:rPr lang="zh-CN" altLang="en-US" sz="2800" b="1" dirty="0">
                  <a:latin typeface="Times New Roman" panose="02020603050405020304" pitchFamily="18" charset="0"/>
                  <a:ea typeface="黑体" panose="02010609060101010101" charset="-122"/>
                </a:rPr>
                <a:t>①</a:t>
              </a:r>
              <a:endParaRPr lang="en-US" altLang="zh-CN" sz="2800" b="1" dirty="0">
                <a:latin typeface="Times New Roman" panose="02020603050405020304" pitchFamily="18" charset="0"/>
                <a:ea typeface="黑体" panose="02010609060101010101" charset="-122"/>
              </a:endParaRPr>
            </a:p>
          </p:txBody>
        </p:sp>
        <p:sp>
          <p:nvSpPr>
            <p:cNvPr id="7" name="Text Box 2"/>
            <p:cNvSpPr txBox="1"/>
            <p:nvPr/>
          </p:nvSpPr>
          <p:spPr>
            <a:xfrm>
              <a:off x="7714678" y="884299"/>
              <a:ext cx="828092" cy="523220"/>
            </a:xfrm>
            <a:prstGeom prst="rect">
              <a:avLst/>
            </a:prstGeom>
            <a:noFill/>
            <a:ln w="9525">
              <a:noFill/>
            </a:ln>
          </p:spPr>
          <p:txBody>
            <a:bodyPr wrap="square" anchor="t" anchorCtr="0">
              <a:spAutoFit/>
            </a:bodyPr>
            <a:lstStyle/>
            <a:p>
              <a:r>
                <a:rPr lang="zh-CN" altLang="en-US" sz="2800" b="1" dirty="0">
                  <a:latin typeface="Times New Roman" panose="02020603050405020304" pitchFamily="18" charset="0"/>
                  <a:ea typeface="黑体" panose="02010609060101010101" charset="-122"/>
                </a:rPr>
                <a:t>②</a:t>
              </a:r>
              <a:endParaRPr lang="en-US" altLang="zh-CN" sz="2800" b="1" dirty="0">
                <a:latin typeface="Times New Roman" panose="02020603050405020304" pitchFamily="18" charset="0"/>
                <a:ea typeface="黑体" panose="02010609060101010101" charset="-122"/>
              </a:endParaRPr>
            </a:p>
          </p:txBody>
        </p:sp>
      </p:grpSp>
      <p:sp>
        <p:nvSpPr>
          <p:cNvPr id="12" name="Text Box 12"/>
          <p:cNvSpPr txBox="1"/>
          <p:nvPr/>
        </p:nvSpPr>
        <p:spPr>
          <a:xfrm>
            <a:off x="755575" y="4371950"/>
            <a:ext cx="4536505" cy="521970"/>
          </a:xfrm>
          <a:prstGeom prst="rect">
            <a:avLst/>
          </a:prstGeom>
          <a:noFill/>
          <a:ln w="9525">
            <a:noFill/>
          </a:ln>
        </p:spPr>
        <p:txBody>
          <a:bodyPr wrap="square" anchor="t" anchorCtr="0">
            <a:spAutoFit/>
          </a:bodyPr>
          <a:lstStyle/>
          <a:p>
            <a:pPr>
              <a:spcBef>
                <a:spcPct val="50000"/>
              </a:spcBef>
            </a:pPr>
            <a:r>
              <a:rPr lang="en-US" altLang="zh-CN" sz="2800" b="1" dirty="0">
                <a:latin typeface="Times New Roman" panose="02020603050405020304" pitchFamily="18" charset="0"/>
                <a:ea typeface="黑体" panose="02010609060101010101" charset="-122"/>
              </a:rPr>
              <a:t>D.</a:t>
            </a:r>
            <a:r>
              <a:rPr lang="zh-CN" altLang="en-US" sz="2800" b="1" dirty="0">
                <a:latin typeface="Times New Roman" panose="02020603050405020304" pitchFamily="18" charset="0"/>
                <a:ea typeface="黑体" panose="02010609060101010101" charset="-122"/>
              </a:rPr>
              <a:t>由②得</a:t>
            </a:r>
            <a:r>
              <a:rPr lang="en-US" altLang="zh-CN" sz="2800" b="1" dirty="0">
                <a:latin typeface="Times New Roman" panose="02020603050405020304" pitchFamily="18" charset="0"/>
                <a:ea typeface="黑体" panose="02010609060101010101" charset="-122"/>
              </a:rPr>
              <a:t> </a:t>
            </a:r>
            <a:r>
              <a:rPr lang="en-US" altLang="zh-CN" sz="2800" b="1" i="1" dirty="0">
                <a:latin typeface="Times New Roman" panose="02020603050405020304" pitchFamily="18" charset="0"/>
                <a:ea typeface="黑体" panose="02010609060101010101" charset="-122"/>
              </a:rPr>
              <a:t>y</a:t>
            </a:r>
            <a:r>
              <a:rPr lang="en-US" altLang="zh-CN" sz="2800" b="1" dirty="0">
                <a:latin typeface="Times New Roman" panose="02020603050405020304" pitchFamily="18" charset="0"/>
                <a:ea typeface="黑体" panose="02010609060101010101" charset="-122"/>
              </a:rPr>
              <a:t>=2</a:t>
            </a:r>
            <a:r>
              <a:rPr lang="en-US" altLang="zh-CN" sz="2800" b="1" i="1" dirty="0">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-5</a:t>
            </a:r>
            <a:endParaRPr lang="en-US" altLang="zh-CN" sz="2800" b="1" dirty="0">
              <a:latin typeface="Times New Roman" panose="02020603050405020304" pitchFamily="18" charset="0"/>
              <a:ea typeface="黑体" panose="02010609060101010101" charset="-122"/>
            </a:endParaRPr>
          </a:p>
        </p:txBody>
      </p:sp>
      <p:sp>
        <p:nvSpPr>
          <p:cNvPr id="13" name="Text Box 20"/>
          <p:cNvSpPr txBox="1"/>
          <p:nvPr/>
        </p:nvSpPr>
        <p:spPr>
          <a:xfrm>
            <a:off x="6124785" y="1737330"/>
            <a:ext cx="553085" cy="523220"/>
          </a:xfrm>
          <a:prstGeom prst="rect">
            <a:avLst/>
          </a:prstGeom>
          <a:noFill/>
          <a:ln w="9525">
            <a:noFill/>
          </a:ln>
        </p:spPr>
        <p:txBody>
          <a:bodyPr wrap="square" anchor="t" anchorCtr="0">
            <a:spAutoFit/>
          </a:bodyPr>
          <a:lstStyle/>
          <a:p>
            <a:pPr>
              <a:spcBef>
                <a:spcPct val="50000"/>
              </a:spcBef>
            </a:pPr>
            <a:r>
              <a:rPr lang="en-US" altLang="zh-CN" sz="2800" b="1" dirty="0">
                <a:solidFill>
                  <a:srgbClr val="FF0000"/>
                </a:solidFill>
                <a:latin typeface="Times New Roman" panose="02020603050405020304" pitchFamily="18" charset="0"/>
                <a:ea typeface="黑体" panose="02010609060101010101" charset="-122"/>
              </a:rPr>
              <a:t>D</a:t>
            </a:r>
            <a:endParaRPr lang="en-US" altLang="zh-CN" sz="2800" b="1" dirty="0">
              <a:solidFill>
                <a:srgbClr val="FF0000"/>
              </a:solidFill>
              <a:latin typeface="Times New Roman" panose="02020603050405020304" pitchFamily="18" charset="0"/>
              <a:ea typeface="黑体" panose="02010609060101010101" charset="-122"/>
            </a:endParaRPr>
          </a:p>
        </p:txBody>
      </p:sp>
      <p:grpSp>
        <p:nvGrpSpPr>
          <p:cNvPr id="19" name="组合 18"/>
          <p:cNvGrpSpPr/>
          <p:nvPr/>
        </p:nvGrpSpPr>
        <p:grpSpPr>
          <a:xfrm>
            <a:off x="755575" y="2214747"/>
            <a:ext cx="3509906" cy="695960"/>
            <a:chOff x="755575" y="2214747"/>
            <a:chExt cx="3509906" cy="695960"/>
          </a:xfrm>
        </p:grpSpPr>
        <p:sp>
          <p:nvSpPr>
            <p:cNvPr id="9" name="Text Box 12"/>
            <p:cNvSpPr txBox="1"/>
            <p:nvPr/>
          </p:nvSpPr>
          <p:spPr>
            <a:xfrm>
              <a:off x="755575" y="2357254"/>
              <a:ext cx="1835785" cy="521970"/>
            </a:xfrm>
            <a:prstGeom prst="rect">
              <a:avLst/>
            </a:prstGeom>
            <a:noFill/>
            <a:ln w="9525">
              <a:noFill/>
            </a:ln>
          </p:spPr>
          <p:txBody>
            <a:bodyPr wrap="square" anchor="t" anchorCtr="0">
              <a:spAutoFit/>
            </a:bodyPr>
            <a:lstStyle/>
            <a:p>
              <a:pPr>
                <a:spcBef>
                  <a:spcPct val="50000"/>
                </a:spcBef>
              </a:pPr>
              <a:r>
                <a:rPr lang="en-US" altLang="zh-CN" sz="2800" b="1" dirty="0">
                  <a:latin typeface="Times New Roman" panose="02020603050405020304" pitchFamily="18" charset="0"/>
                  <a:ea typeface="黑体" panose="02010609060101010101" charset="-122"/>
                </a:rPr>
                <a:t>A.</a:t>
              </a:r>
              <a:r>
                <a:rPr lang="zh-CN" altLang="en-US" sz="2800" b="1" dirty="0">
                  <a:latin typeface="Times New Roman" panose="02020603050405020304" pitchFamily="18" charset="0"/>
                  <a:ea typeface="黑体" panose="02010609060101010101" charset="-122"/>
                </a:rPr>
                <a:t>由①得</a:t>
              </a:r>
              <a:endParaRPr lang="en-US" altLang="zh-CN" sz="2800" b="1" dirty="0">
                <a:latin typeface="Times New Roman" panose="02020603050405020304" pitchFamily="18" charset="0"/>
                <a:ea typeface="黑体" panose="02010609060101010101" charset="-122"/>
              </a:endParaRPr>
            </a:p>
          </p:txBody>
        </p:sp>
        <mc:AlternateContent xmlns:mc="http://schemas.openxmlformats.org/markup-compatibility/2006">
          <mc:Choice xmlns:a14="http://schemas.microsoft.com/office/drawing/2010/main" Requires="a14">
            <p:sp>
              <p:nvSpPr>
                <p:cNvPr id="15" name="文本框 14"/>
                <p:cNvSpPr txBox="1"/>
                <p:nvPr/>
              </p:nvSpPr>
              <p:spPr>
                <a:xfrm>
                  <a:off x="2429696" y="2214747"/>
                  <a:ext cx="1835785" cy="695960"/>
                </a:xfrm>
                <a:prstGeom prst="rect">
                  <a:avLst/>
                </a:prstGeom>
                <a:noFill/>
              </p:spPr>
              <p:txBody>
                <a:bodyPr wrap="square" lIns="0" tIns="0" rIns="0" bIns="0" rtlCol="0">
                  <a:spAutoFit/>
                </a:bodyPr>
                <a:lstStyle/>
                <a:p>
                  <a14:m>
                    <m:oMath xmlns:m="http://schemas.openxmlformats.org/officeDocument/2006/math">
                      <m:r>
                        <a:rPr lang="en-US" altLang="zh-CN" sz="2800" b="1" i="1" smtClean="0">
                          <a:latin typeface="Cambria Math" panose="02040503050406030204" pitchFamily="18" charset="0"/>
                        </a:rPr>
                        <m:t>𝒙</m:t>
                      </m:r>
                    </m:oMath>
                  </a14:m>
                  <a:r>
                    <a:rPr lang="en-US" altLang="zh-CN" sz="2800" b="1" i="1" dirty="0">
                      <a:latin typeface="+mj-lt"/>
                    </a:rPr>
                    <a:t>= </a:t>
                  </a:r>
                  <a14:m>
                    <m:oMath xmlns:m="http://schemas.openxmlformats.org/officeDocument/2006/math">
                      <m:f>
                        <m:fPr>
                          <m:ctrlPr>
                            <a:rPr lang="en-US" altLang="zh-CN" sz="2800" b="1" i="1">
                              <a:latin typeface="Cambria Math" panose="02040503050406030204" pitchFamily="18" charset="0"/>
                            </a:rPr>
                          </m:ctrlPr>
                        </m:fPr>
                        <m:num>
                          <m:r>
                            <m:rPr>
                              <m:nor/>
                            </m:rPr>
                            <a:rPr lang="en-US" altLang="zh-CN" sz="2800" b="1" i="0" smtClean="0">
                              <a:latin typeface="+mj-lt"/>
                            </a:rPr>
                            <m:t>2</m:t>
                          </m:r>
                          <m:r>
                            <m:rPr>
                              <m:nor/>
                            </m:rPr>
                            <a:rPr lang="en-US" altLang="zh-CN" sz="2800" b="1" i="0" smtClean="0">
                              <a:latin typeface="+mj-lt"/>
                            </a:rPr>
                            <m:t>−</m:t>
                          </m:r>
                          <m:r>
                            <m:rPr>
                              <m:nor/>
                            </m:rPr>
                            <a:rPr lang="en-US" altLang="zh-CN" sz="2800" b="1" i="0" smtClean="0">
                              <a:latin typeface="+mj-lt"/>
                            </a:rPr>
                            <m:t>4</m:t>
                          </m:r>
                          <m:r>
                            <m:rPr>
                              <m:nor/>
                            </m:rPr>
                            <a:rPr lang="en-US" altLang="zh-CN" sz="2800" b="1" i="1">
                              <a:latin typeface="+mj-lt"/>
                            </a:rPr>
                            <m:t>y</m:t>
                          </m:r>
                        </m:num>
                        <m:den>
                          <m:r>
                            <m:rPr>
                              <m:nor/>
                            </m:rPr>
                            <a:rPr lang="en-US" altLang="zh-CN" sz="2800" b="1" i="0" smtClean="0">
                              <a:latin typeface="+mj-lt"/>
                            </a:rPr>
                            <m:t>3</m:t>
                          </m:r>
                        </m:den>
                      </m:f>
                    </m:oMath>
                  </a14:m>
                  <a:endParaRPr lang="zh-CN" altLang="en-US" sz="2800" b="1" i="1" dirty="0">
                    <a:latin typeface="+mj-lt"/>
                  </a:endParaRPr>
                </a:p>
              </p:txBody>
            </p:sp>
          </mc:Choice>
          <mc:Fallback>
            <p:sp>
              <p:nvSpPr>
                <p:cNvPr id="15" name="文本框 14"/>
                <p:cNvSpPr txBox="1">
                  <a:spLocks noRot="1" noChangeAspect="1" noMove="1" noResize="1" noEditPoints="1" noAdjustHandles="1" noChangeArrowheads="1" noChangeShapeType="1" noTextEdit="1"/>
                </p:cNvSpPr>
                <p:nvPr/>
              </p:nvSpPr>
              <p:spPr>
                <a:xfrm>
                  <a:off x="2429696" y="2214747"/>
                  <a:ext cx="1835785" cy="695960"/>
                </a:xfrm>
                <a:prstGeom prst="rect">
                  <a:avLst/>
                </a:prstGeom>
                <a:blipFill rotWithShape="1">
                  <a:blip r:embed="rId1"/>
                </a:blipFill>
              </p:spPr>
              <p:txBody>
                <a:bodyPr/>
                <a:lstStyle/>
                <a:p>
                  <a:r>
                    <a:rPr lang="zh-CN" altLang="en-US">
                      <a:noFill/>
                    </a:rPr>
                    <a:t> </a:t>
                  </a:r>
                </a:p>
              </p:txBody>
            </p:sp>
          </mc:Fallback>
        </mc:AlternateContent>
      </p:grpSp>
      <p:grpSp>
        <p:nvGrpSpPr>
          <p:cNvPr id="18" name="组合 17"/>
          <p:cNvGrpSpPr/>
          <p:nvPr/>
        </p:nvGrpSpPr>
        <p:grpSpPr>
          <a:xfrm>
            <a:off x="755575" y="2918653"/>
            <a:ext cx="3509905" cy="695960"/>
            <a:chOff x="755575" y="2918653"/>
            <a:chExt cx="3509905" cy="695960"/>
          </a:xfrm>
        </p:grpSpPr>
        <p:sp>
          <p:nvSpPr>
            <p:cNvPr id="10" name="Text Box 12"/>
            <p:cNvSpPr txBox="1"/>
            <p:nvPr/>
          </p:nvSpPr>
          <p:spPr>
            <a:xfrm>
              <a:off x="755575" y="3028819"/>
              <a:ext cx="1835785" cy="521970"/>
            </a:xfrm>
            <a:prstGeom prst="rect">
              <a:avLst/>
            </a:prstGeom>
            <a:noFill/>
            <a:ln w="9525">
              <a:noFill/>
            </a:ln>
          </p:spPr>
          <p:txBody>
            <a:bodyPr wrap="square" anchor="t" anchorCtr="0">
              <a:spAutoFit/>
            </a:bodyPr>
            <a:lstStyle/>
            <a:p>
              <a:pPr>
                <a:spcBef>
                  <a:spcPct val="50000"/>
                </a:spcBef>
              </a:pPr>
              <a:r>
                <a:rPr lang="en-US" altLang="zh-CN" sz="2800" b="1" dirty="0">
                  <a:latin typeface="Times New Roman" panose="02020603050405020304" pitchFamily="18" charset="0"/>
                  <a:ea typeface="黑体" panose="02010609060101010101" charset="-122"/>
                </a:rPr>
                <a:t>B.</a:t>
              </a:r>
              <a:r>
                <a:rPr lang="zh-CN" altLang="en-US" sz="2800" b="1" dirty="0">
                  <a:latin typeface="Times New Roman" panose="02020603050405020304" pitchFamily="18" charset="0"/>
                  <a:ea typeface="黑体" panose="02010609060101010101" charset="-122"/>
                </a:rPr>
                <a:t>由①得</a:t>
              </a:r>
              <a:endParaRPr lang="en-US" altLang="zh-CN" sz="2800" b="1" dirty="0">
                <a:latin typeface="Times New Roman" panose="02020603050405020304" pitchFamily="18" charset="0"/>
                <a:ea typeface="黑体" panose="02010609060101010101" charset="-122"/>
              </a:endParaRPr>
            </a:p>
          </p:txBody>
        </p:sp>
        <mc:AlternateContent xmlns:mc="http://schemas.openxmlformats.org/markup-compatibility/2006">
          <mc:Choice xmlns:a14="http://schemas.microsoft.com/office/drawing/2010/main" Requires="a14">
            <p:sp>
              <p:nvSpPr>
                <p:cNvPr id="16" name="文本框 15"/>
                <p:cNvSpPr txBox="1"/>
                <p:nvPr/>
              </p:nvSpPr>
              <p:spPr>
                <a:xfrm>
                  <a:off x="2429695" y="2918653"/>
                  <a:ext cx="1835785" cy="695960"/>
                </a:xfrm>
                <a:prstGeom prst="rect">
                  <a:avLst/>
                </a:prstGeom>
                <a:noFill/>
              </p:spPr>
              <p:txBody>
                <a:bodyPr wrap="square" lIns="0" tIns="0" rIns="0" bIns="0" rtlCol="0">
                  <a:spAutoFit/>
                </a:bodyPr>
                <a:lstStyle/>
                <a:p>
                  <a14:m>
                    <m:oMath xmlns:m="http://schemas.openxmlformats.org/officeDocument/2006/math">
                      <m:r>
                        <m:rPr>
                          <m:nor/>
                        </m:rPr>
                        <a:rPr lang="en-US" altLang="zh-CN" sz="2800" b="1" i="1">
                          <a:latin typeface="+mj-lt"/>
                        </a:rPr>
                        <m:t>y</m:t>
                      </m:r>
                    </m:oMath>
                  </a14:m>
                  <a:r>
                    <a:rPr lang="en-US" altLang="zh-CN" sz="2800" b="1" i="1" dirty="0">
                      <a:latin typeface="+mj-lt"/>
                    </a:rPr>
                    <a:t>= </a:t>
                  </a:r>
                  <a14:m>
                    <m:oMath xmlns:m="http://schemas.openxmlformats.org/officeDocument/2006/math">
                      <m:f>
                        <m:fPr>
                          <m:ctrlPr>
                            <a:rPr lang="en-US" altLang="zh-CN" sz="2800" b="1" i="1">
                              <a:latin typeface="Cambria Math" panose="02040503050406030204" pitchFamily="18" charset="0"/>
                            </a:rPr>
                          </m:ctrlPr>
                        </m:fPr>
                        <m:num>
                          <m:r>
                            <m:rPr>
                              <m:nor/>
                            </m:rPr>
                            <a:rPr lang="en-US" altLang="zh-CN" sz="2800" b="1" smtClean="0">
                              <a:latin typeface="+mj-lt"/>
                            </a:rPr>
                            <m:t>2</m:t>
                          </m:r>
                          <m:r>
                            <m:rPr>
                              <m:nor/>
                            </m:rPr>
                            <a:rPr lang="en-US" altLang="zh-CN" sz="2800" b="1" smtClean="0">
                              <a:latin typeface="+mj-lt"/>
                            </a:rPr>
                            <m:t>−</m:t>
                          </m:r>
                          <m:r>
                            <m:rPr>
                              <m:nor/>
                            </m:rPr>
                            <a:rPr lang="en-US" altLang="zh-CN" sz="2800" b="1" smtClean="0">
                              <a:latin typeface="+mj-lt"/>
                            </a:rPr>
                            <m:t>3</m:t>
                          </m:r>
                          <m:r>
                            <m:rPr>
                              <m:nor/>
                            </m:rPr>
                            <a:rPr lang="en-US" altLang="zh-CN" sz="2800" b="1" i="1">
                              <a:latin typeface="+mj-lt"/>
                            </a:rPr>
                            <m:t>x</m:t>
                          </m:r>
                        </m:num>
                        <m:den>
                          <m:r>
                            <m:rPr>
                              <m:nor/>
                            </m:rPr>
                            <a:rPr lang="en-US" altLang="zh-CN" sz="2800" b="1" smtClean="0">
                              <a:latin typeface="+mj-lt"/>
                            </a:rPr>
                            <m:t>4</m:t>
                          </m:r>
                        </m:den>
                      </m:f>
                    </m:oMath>
                  </a14:m>
                  <a:endParaRPr lang="zh-CN" altLang="en-US" sz="2800" b="1" dirty="0">
                    <a:latin typeface="+mj-lt"/>
                  </a:endParaRPr>
                </a:p>
              </p:txBody>
            </p:sp>
          </mc:Choice>
          <mc:Fallback>
            <p:sp>
              <p:nvSpPr>
                <p:cNvPr id="16" name="文本框 15"/>
                <p:cNvSpPr txBox="1">
                  <a:spLocks noRot="1" noChangeAspect="1" noMove="1" noResize="1" noEditPoints="1" noAdjustHandles="1" noChangeArrowheads="1" noChangeShapeType="1" noTextEdit="1"/>
                </p:cNvSpPr>
                <p:nvPr/>
              </p:nvSpPr>
              <p:spPr>
                <a:xfrm>
                  <a:off x="2429695" y="2918653"/>
                  <a:ext cx="1835785" cy="695960"/>
                </a:xfrm>
                <a:prstGeom prst="rect">
                  <a:avLst/>
                </a:prstGeom>
                <a:blipFill rotWithShape="1">
                  <a:blip r:embed="rId2"/>
                </a:blipFill>
              </p:spPr>
              <p:txBody>
                <a:bodyPr/>
                <a:lstStyle/>
                <a:p>
                  <a:r>
                    <a:rPr lang="zh-CN" altLang="en-US">
                      <a:noFill/>
                    </a:rPr>
                    <a:t> </a:t>
                  </a:r>
                </a:p>
              </p:txBody>
            </p:sp>
          </mc:Fallback>
        </mc:AlternateContent>
      </p:grpSp>
      <p:grpSp>
        <p:nvGrpSpPr>
          <p:cNvPr id="20" name="组合 19"/>
          <p:cNvGrpSpPr/>
          <p:nvPr/>
        </p:nvGrpSpPr>
        <p:grpSpPr>
          <a:xfrm>
            <a:off x="755575" y="3601192"/>
            <a:ext cx="3497464" cy="685957"/>
            <a:chOff x="755575" y="3601192"/>
            <a:chExt cx="3497464" cy="685957"/>
          </a:xfrm>
        </p:grpSpPr>
        <p:sp>
          <p:nvSpPr>
            <p:cNvPr id="11" name="Text Box 12"/>
            <p:cNvSpPr txBox="1"/>
            <p:nvPr/>
          </p:nvSpPr>
          <p:spPr>
            <a:xfrm>
              <a:off x="755575" y="3700384"/>
              <a:ext cx="1835785" cy="521970"/>
            </a:xfrm>
            <a:prstGeom prst="rect">
              <a:avLst/>
            </a:prstGeom>
            <a:noFill/>
            <a:ln w="9525">
              <a:noFill/>
            </a:ln>
          </p:spPr>
          <p:txBody>
            <a:bodyPr wrap="square" anchor="t" anchorCtr="0">
              <a:spAutoFit/>
            </a:bodyPr>
            <a:lstStyle/>
            <a:p>
              <a:pPr>
                <a:spcBef>
                  <a:spcPct val="50000"/>
                </a:spcBef>
              </a:pPr>
              <a:r>
                <a:rPr lang="en-US" altLang="zh-CN" sz="2800" b="1" dirty="0">
                  <a:latin typeface="Times New Roman" panose="02020603050405020304" pitchFamily="18" charset="0"/>
                  <a:ea typeface="黑体" panose="02010609060101010101" charset="-122"/>
                </a:rPr>
                <a:t>C.</a:t>
              </a:r>
              <a:r>
                <a:rPr lang="zh-CN" altLang="en-US" sz="2800" b="1" dirty="0">
                  <a:latin typeface="Times New Roman" panose="02020603050405020304" pitchFamily="18" charset="0"/>
                  <a:ea typeface="黑体" panose="02010609060101010101" charset="-122"/>
                </a:rPr>
                <a:t>由②得</a:t>
              </a:r>
              <a:endParaRPr lang="en-US" altLang="zh-CN" sz="2800" b="1" dirty="0">
                <a:latin typeface="Times New Roman" panose="02020603050405020304" pitchFamily="18" charset="0"/>
                <a:ea typeface="黑体" panose="02010609060101010101" charset="-122"/>
              </a:endParaRPr>
            </a:p>
          </p:txBody>
        </p:sp>
        <mc:AlternateContent xmlns:mc="http://schemas.openxmlformats.org/markup-compatibility/2006">
          <mc:Choice xmlns:a14="http://schemas.microsoft.com/office/drawing/2010/main" Requires="a14">
            <p:sp>
              <p:nvSpPr>
                <p:cNvPr id="17" name="文本框 16"/>
                <p:cNvSpPr txBox="1"/>
                <p:nvPr/>
              </p:nvSpPr>
              <p:spPr>
                <a:xfrm>
                  <a:off x="2417254" y="3601192"/>
                  <a:ext cx="1835785" cy="685957"/>
                </a:xfrm>
                <a:prstGeom prst="rect">
                  <a:avLst/>
                </a:prstGeom>
                <a:noFill/>
              </p:spPr>
              <p:txBody>
                <a:bodyPr wrap="square" lIns="0" tIns="0" rIns="0" bIns="0" rtlCol="0">
                  <a:spAutoFit/>
                </a:bodyPr>
                <a:lstStyle/>
                <a:p>
                  <a14:m>
                    <m:oMath xmlns:m="http://schemas.openxmlformats.org/officeDocument/2006/math">
                      <m:r>
                        <a:rPr lang="en-US" altLang="zh-CN" sz="2800" b="1" i="1" smtClean="0">
                          <a:latin typeface="Cambria Math" panose="02040503050406030204" pitchFamily="18" charset="0"/>
                        </a:rPr>
                        <m:t>𝒙</m:t>
                      </m:r>
                    </m:oMath>
                  </a14:m>
                  <a:r>
                    <a:rPr lang="en-US" altLang="zh-CN" sz="2800" b="1" i="1" dirty="0">
                      <a:latin typeface="+mj-lt"/>
                    </a:rPr>
                    <a:t>= </a:t>
                  </a:r>
                  <a14:m>
                    <m:oMath xmlns:m="http://schemas.openxmlformats.org/officeDocument/2006/math">
                      <m:f>
                        <m:fPr>
                          <m:ctrlPr>
                            <a:rPr lang="en-US" altLang="zh-CN" sz="2800" b="1" i="1">
                              <a:latin typeface="Cambria Math" panose="02040503050406030204" pitchFamily="18" charset="0"/>
                            </a:rPr>
                          </m:ctrlPr>
                        </m:fPr>
                        <m:num>
                          <m:r>
                            <m:rPr>
                              <m:nor/>
                            </m:rPr>
                            <a:rPr lang="en-US" altLang="zh-CN" sz="2800" b="1" i="1">
                              <a:latin typeface="+mj-lt"/>
                            </a:rPr>
                            <m:t>y</m:t>
                          </m:r>
                          <m:r>
                            <m:rPr>
                              <m:nor/>
                            </m:rPr>
                            <a:rPr lang="en-US" altLang="zh-CN" sz="2800" b="1" smtClean="0">
                              <a:latin typeface="+mj-lt"/>
                            </a:rPr>
                            <m:t>+</m:t>
                          </m:r>
                          <m:r>
                            <m:rPr>
                              <m:nor/>
                            </m:rPr>
                            <a:rPr lang="en-US" altLang="zh-CN" sz="2800" b="1" smtClean="0">
                              <a:latin typeface="+mj-lt"/>
                            </a:rPr>
                            <m:t>5</m:t>
                          </m:r>
                        </m:num>
                        <m:den>
                          <m:r>
                            <m:rPr>
                              <m:nor/>
                            </m:rPr>
                            <a:rPr lang="en-US" altLang="zh-CN" sz="2800" b="1" i="0" smtClean="0">
                              <a:latin typeface="+mj-lt"/>
                            </a:rPr>
                            <m:t>2</m:t>
                          </m:r>
                        </m:den>
                      </m:f>
                    </m:oMath>
                  </a14:m>
                  <a:endParaRPr lang="zh-CN" altLang="en-US" sz="2800" b="1" i="1" dirty="0">
                    <a:latin typeface="+mj-lt"/>
                  </a:endParaRPr>
                </a:p>
              </p:txBody>
            </p:sp>
          </mc:Choice>
          <mc:Fallback>
            <p:sp>
              <p:nvSpPr>
                <p:cNvPr id="17" name="文本框 16"/>
                <p:cNvSpPr txBox="1">
                  <a:spLocks noRot="1" noChangeAspect="1" noMove="1" noResize="1" noEditPoints="1" noAdjustHandles="1" noChangeArrowheads="1" noChangeShapeType="1" noTextEdit="1"/>
                </p:cNvSpPr>
                <p:nvPr/>
              </p:nvSpPr>
              <p:spPr>
                <a:xfrm>
                  <a:off x="2417254" y="3601192"/>
                  <a:ext cx="1835785" cy="685957"/>
                </a:xfrm>
                <a:prstGeom prst="rect">
                  <a:avLst/>
                </a:prstGeom>
                <a:blipFill rotWithShape="1">
                  <a:blip r:embed="rId3"/>
                </a:blipFill>
              </p:spPr>
              <p:txBody>
                <a:bodyPr/>
                <a:lstStyle/>
                <a:p>
                  <a:r>
                    <a:rPr lang="zh-CN" altLang="en-US">
                      <a:noFill/>
                    </a:rPr>
                    <a:t> </a:t>
                  </a:r>
                </a:p>
              </p:txBody>
            </p:sp>
          </mc:Fallback>
        </mc:AlternateContent>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19921" y="429380"/>
            <a:ext cx="4471096" cy="523220"/>
          </a:xfrm>
          <a:prstGeom prst="rect">
            <a:avLst/>
          </a:prstGeom>
          <a:noFill/>
          <a:ln w="9525">
            <a:noFill/>
          </a:ln>
        </p:spPr>
        <p:txBody>
          <a:bodyPr wrap="none" anchor="t" anchorCtr="0">
            <a:spAutoFit/>
          </a:bodyPr>
          <a:lstStyle/>
          <a:p>
            <a:pPr>
              <a:spcBef>
                <a:spcPct val="50000"/>
              </a:spcBef>
            </a:pPr>
            <a:r>
              <a:rPr lang="en-US" altLang="zh-CN" sz="2800" b="1" dirty="0">
                <a:latin typeface="+mn-lt"/>
                <a:ea typeface="黑体" panose="02010609060101010101" charset="-122"/>
              </a:rPr>
              <a:t>3. </a:t>
            </a:r>
            <a:r>
              <a:rPr lang="zh-CN" altLang="en-US" sz="2800" b="1" dirty="0">
                <a:latin typeface="+mn-lt"/>
                <a:ea typeface="黑体" panose="02010609060101010101" charset="-122"/>
              </a:rPr>
              <a:t>用代入法解下列方程组：</a:t>
            </a:r>
            <a:endParaRPr lang="zh-CN" altLang="en-US" sz="2800" b="1" dirty="0">
              <a:latin typeface="+mn-lt"/>
              <a:ea typeface="黑体" panose="02010609060101010101" charset="-122"/>
            </a:endParaRPr>
          </a:p>
        </p:txBody>
      </p:sp>
      <p:grpSp>
        <p:nvGrpSpPr>
          <p:cNvPr id="3" name="组合 2"/>
          <p:cNvGrpSpPr/>
          <p:nvPr/>
        </p:nvGrpSpPr>
        <p:grpSpPr>
          <a:xfrm>
            <a:off x="3815301" y="952599"/>
            <a:ext cx="3150304" cy="1307537"/>
            <a:chOff x="469799" y="1419622"/>
            <a:chExt cx="3150304" cy="1307537"/>
          </a:xfrm>
        </p:grpSpPr>
        <p:sp>
          <p:nvSpPr>
            <p:cNvPr id="4" name="左大括号 89119"/>
            <p:cNvSpPr/>
            <p:nvPr/>
          </p:nvSpPr>
          <p:spPr>
            <a:xfrm>
              <a:off x="1424708" y="1832055"/>
              <a:ext cx="119063" cy="739775"/>
            </a:xfrm>
            <a:prstGeom prst="leftBrace">
              <a:avLst>
                <a:gd name="adj1" fmla="val 53474"/>
                <a:gd name="adj2" fmla="val 50000"/>
              </a:avLst>
            </a:prstGeom>
            <a:noFill/>
            <a:ln w="19050" cap="flat" cmpd="sng">
              <a:solidFill>
                <a:schemeClr val="tx1"/>
              </a:solidFill>
              <a:prstDash val="solid"/>
              <a:bevel/>
              <a:headEnd type="none" w="med" len="med"/>
              <a:tailEnd type="none" w="med" len="med"/>
            </a:ln>
          </p:spPr>
          <p:txBody>
            <a:bodyPr anchor="t" anchorCtr="0"/>
            <a:lstStyle/>
            <a:p>
              <a:pPr algn="ctr"/>
              <a:endParaRPr lang="zh-CN" altLang="en-US" dirty="0">
                <a:latin typeface="Arial" panose="020B0604020202020204" pitchFamily="34" charset="0"/>
                <a:ea typeface="宋体" panose="02010600030101010101" pitchFamily="2" charset="-122"/>
              </a:endParaRPr>
            </a:p>
          </p:txBody>
        </p:sp>
        <p:sp>
          <p:nvSpPr>
            <p:cNvPr id="5" name="文本框 89120"/>
            <p:cNvSpPr txBox="1"/>
            <p:nvPr/>
          </p:nvSpPr>
          <p:spPr>
            <a:xfrm>
              <a:off x="1552342" y="1419622"/>
              <a:ext cx="2067761" cy="1307537"/>
            </a:xfrm>
            <a:prstGeom prst="rect">
              <a:avLst/>
            </a:prstGeom>
            <a:noFill/>
            <a:ln w="9525">
              <a:noFill/>
            </a:ln>
          </p:spPr>
          <p:txBody>
            <a:bodyPr wrap="square" anchor="t" anchorCtr="0">
              <a:spAutoFit/>
            </a:bodyPr>
            <a:lstStyle/>
            <a:p>
              <a:pPr>
                <a:lnSpc>
                  <a:spcPct val="150000"/>
                </a:lnSpc>
              </a:pPr>
              <a:r>
                <a:rPr lang="en-US" altLang="zh-CN" sz="2800" b="1" i="1" dirty="0" err="1">
                  <a:latin typeface="Times New Roman" panose="02020603050405020304" pitchFamily="18" charset="0"/>
                  <a:ea typeface="黑体" panose="02010609060101010101" charset="-122"/>
                </a:rPr>
                <a:t>x+y</a:t>
              </a:r>
              <a:r>
                <a:rPr lang="en-US" altLang="zh-CN" sz="2800" b="1" dirty="0">
                  <a:latin typeface="Times New Roman" panose="02020603050405020304" pitchFamily="18" charset="0"/>
                  <a:ea typeface="黑体" panose="02010609060101010101" charset="-122"/>
                </a:rPr>
                <a:t>=3</a:t>
              </a:r>
              <a:r>
                <a:rPr lang="zh-CN" altLang="en-US" sz="2800" b="1" dirty="0">
                  <a:latin typeface="Times New Roman" panose="02020603050405020304" pitchFamily="18" charset="0"/>
                  <a:ea typeface="黑体" panose="02010609060101010101" charset="-122"/>
                </a:rPr>
                <a:t>，</a:t>
              </a:r>
              <a:endParaRPr lang="en-US" altLang="zh-CN" sz="2800" b="1" dirty="0">
                <a:latin typeface="Times New Roman" panose="02020603050405020304" pitchFamily="18" charset="0"/>
                <a:ea typeface="黑体" panose="02010609060101010101" charset="-122"/>
              </a:endParaRPr>
            </a:p>
            <a:p>
              <a:pPr>
                <a:lnSpc>
                  <a:spcPct val="150000"/>
                </a:lnSpc>
              </a:pPr>
              <a:r>
                <a:rPr lang="en-US" altLang="zh-CN" sz="2800" b="1" dirty="0">
                  <a:latin typeface="Times New Roman" panose="02020603050405020304" pitchFamily="18" charset="0"/>
                  <a:ea typeface="黑体" panose="02010609060101010101" charset="-122"/>
                </a:rPr>
                <a:t>5(</a:t>
              </a:r>
              <a:r>
                <a:rPr lang="en-US" altLang="zh-CN" sz="2800" b="1" i="1" dirty="0">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-1)=</a:t>
              </a:r>
              <a:r>
                <a:rPr lang="en-US" altLang="zh-CN" sz="2800" b="1" i="1" dirty="0">
                  <a:latin typeface="Times New Roman" panose="02020603050405020304" pitchFamily="18" charset="0"/>
                  <a:ea typeface="黑体" panose="02010609060101010101" charset="-122"/>
                </a:rPr>
                <a:t>y</a:t>
              </a:r>
              <a:r>
                <a:rPr lang="en-US" altLang="zh-CN" sz="2800" b="1" dirty="0">
                  <a:latin typeface="Times New Roman" panose="02020603050405020304" pitchFamily="18" charset="0"/>
                  <a:ea typeface="黑体" panose="02010609060101010101" charset="-122"/>
                </a:rPr>
                <a:t>-2.</a:t>
              </a:r>
              <a:endParaRPr lang="en-US" altLang="zh-CN" sz="2800" b="1" dirty="0">
                <a:latin typeface="Times New Roman" panose="02020603050405020304" pitchFamily="18" charset="0"/>
                <a:ea typeface="黑体" panose="02010609060101010101" charset="-122"/>
              </a:endParaRPr>
            </a:p>
          </p:txBody>
        </p:sp>
        <p:sp>
          <p:nvSpPr>
            <p:cNvPr id="6" name="文本框 1"/>
            <p:cNvSpPr txBox="1"/>
            <p:nvPr/>
          </p:nvSpPr>
          <p:spPr>
            <a:xfrm>
              <a:off x="469799" y="1940332"/>
              <a:ext cx="1085554" cy="523220"/>
            </a:xfrm>
            <a:prstGeom prst="rect">
              <a:avLst/>
            </a:prstGeom>
            <a:noFill/>
            <a:ln w="9525">
              <a:noFill/>
            </a:ln>
          </p:spPr>
          <p:txBody>
            <a:bodyPr wrap="none" anchor="t" anchorCtr="0">
              <a:spAutoFit/>
            </a:bodyPr>
            <a:lstStyle/>
            <a:p>
              <a:pPr>
                <a:spcBef>
                  <a:spcPct val="50000"/>
                </a:spcBef>
              </a:pPr>
              <a:r>
                <a:rPr lang="zh-CN" altLang="en-US" sz="2800" b="1" dirty="0">
                  <a:latin typeface="+mn-lt"/>
                  <a:ea typeface="黑体" panose="02010609060101010101" charset="-122"/>
                </a:rPr>
                <a:t>（</a:t>
              </a:r>
              <a:r>
                <a:rPr lang="en-US" altLang="zh-CN" sz="2800" b="1" dirty="0">
                  <a:latin typeface="+mn-lt"/>
                  <a:ea typeface="黑体" panose="02010609060101010101" charset="-122"/>
                </a:rPr>
                <a:t>2</a:t>
              </a:r>
              <a:r>
                <a:rPr lang="zh-CN" altLang="en-US" sz="2800" b="1" dirty="0">
                  <a:latin typeface="+mn-lt"/>
                  <a:ea typeface="黑体" panose="02010609060101010101" charset="-122"/>
                </a:rPr>
                <a:t>）</a:t>
              </a:r>
              <a:endParaRPr lang="zh-CN" altLang="en-US" sz="2800" b="1" dirty="0">
                <a:latin typeface="+mn-lt"/>
                <a:ea typeface="黑体" panose="02010609060101010101" charset="-122"/>
              </a:endParaRPr>
            </a:p>
          </p:txBody>
        </p:sp>
      </p:grpSp>
      <p:grpSp>
        <p:nvGrpSpPr>
          <p:cNvPr id="24" name="组合 23"/>
          <p:cNvGrpSpPr/>
          <p:nvPr/>
        </p:nvGrpSpPr>
        <p:grpSpPr>
          <a:xfrm>
            <a:off x="431630" y="952600"/>
            <a:ext cx="3035323" cy="1303177"/>
            <a:chOff x="469799" y="1419622"/>
            <a:chExt cx="3035323" cy="1303177"/>
          </a:xfrm>
        </p:grpSpPr>
        <p:sp>
          <p:nvSpPr>
            <p:cNvPr id="25" name="左大括号 89119"/>
            <p:cNvSpPr/>
            <p:nvPr/>
          </p:nvSpPr>
          <p:spPr>
            <a:xfrm>
              <a:off x="1424708" y="1832055"/>
              <a:ext cx="119063" cy="739775"/>
            </a:xfrm>
            <a:prstGeom prst="leftBrace">
              <a:avLst>
                <a:gd name="adj1" fmla="val 53474"/>
                <a:gd name="adj2" fmla="val 50000"/>
              </a:avLst>
            </a:prstGeom>
            <a:noFill/>
            <a:ln w="19050" cap="flat" cmpd="sng">
              <a:solidFill>
                <a:schemeClr val="tx1"/>
              </a:solidFill>
              <a:prstDash val="solid"/>
              <a:bevel/>
              <a:headEnd type="none" w="med" len="med"/>
              <a:tailEnd type="none" w="med" len="med"/>
            </a:ln>
          </p:spPr>
          <p:txBody>
            <a:bodyPr anchor="t" anchorCtr="0"/>
            <a:lstStyle/>
            <a:p>
              <a:pPr algn="ctr"/>
              <a:endParaRPr lang="zh-CN" altLang="en-US" dirty="0">
                <a:latin typeface="Arial" panose="020B0604020202020204" pitchFamily="34" charset="0"/>
                <a:ea typeface="宋体" panose="02010600030101010101" pitchFamily="2" charset="-122"/>
              </a:endParaRPr>
            </a:p>
          </p:txBody>
        </p:sp>
        <p:sp>
          <p:nvSpPr>
            <p:cNvPr id="26" name="文本框 89120"/>
            <p:cNvSpPr txBox="1"/>
            <p:nvPr/>
          </p:nvSpPr>
          <p:spPr>
            <a:xfrm>
              <a:off x="1552343" y="1419622"/>
              <a:ext cx="1952779" cy="1303177"/>
            </a:xfrm>
            <a:prstGeom prst="rect">
              <a:avLst/>
            </a:prstGeom>
            <a:noFill/>
            <a:ln w="9525">
              <a:noFill/>
            </a:ln>
          </p:spPr>
          <p:txBody>
            <a:bodyPr wrap="none" anchor="t" anchorCtr="0">
              <a:spAutoFit/>
            </a:bodyPr>
            <a:lstStyle/>
            <a:p>
              <a:pPr>
                <a:lnSpc>
                  <a:spcPct val="150000"/>
                </a:lnSpc>
              </a:pPr>
              <a:r>
                <a:rPr lang="en-US" altLang="zh-CN" sz="2800" b="1" i="1" dirty="0">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-2</a:t>
              </a:r>
              <a:r>
                <a:rPr lang="en-US" altLang="zh-CN" sz="2800" b="1" i="1" dirty="0">
                  <a:latin typeface="Times New Roman" panose="02020603050405020304" pitchFamily="18" charset="0"/>
                  <a:ea typeface="黑体" panose="02010609060101010101" charset="-122"/>
                </a:rPr>
                <a:t>y</a:t>
              </a:r>
              <a:r>
                <a:rPr lang="en-US" altLang="zh-CN" sz="2800" b="1" dirty="0">
                  <a:latin typeface="Times New Roman" panose="02020603050405020304" pitchFamily="18" charset="0"/>
                  <a:ea typeface="黑体" panose="02010609060101010101" charset="-122"/>
                </a:rPr>
                <a:t>=1</a:t>
              </a:r>
              <a:r>
                <a:rPr lang="zh-CN" altLang="en-US" sz="2800" b="1" dirty="0">
                  <a:latin typeface="Times New Roman" panose="02020603050405020304" pitchFamily="18" charset="0"/>
                  <a:ea typeface="黑体" panose="02010609060101010101" charset="-122"/>
                </a:rPr>
                <a:t>，</a:t>
              </a:r>
              <a:endParaRPr lang="en-US" altLang="zh-CN" sz="2800" b="1" dirty="0">
                <a:latin typeface="Times New Roman" panose="02020603050405020304" pitchFamily="18" charset="0"/>
                <a:ea typeface="黑体" panose="02010609060101010101" charset="-122"/>
              </a:endParaRPr>
            </a:p>
            <a:p>
              <a:pPr>
                <a:lnSpc>
                  <a:spcPct val="150000"/>
                </a:lnSpc>
              </a:pPr>
              <a:r>
                <a:rPr lang="en-US" altLang="zh-CN" sz="2800" b="1" dirty="0">
                  <a:latin typeface="Times New Roman" panose="02020603050405020304" pitchFamily="18" charset="0"/>
                  <a:ea typeface="黑体" panose="02010609060101010101" charset="-122"/>
                </a:rPr>
                <a:t>2</a:t>
              </a:r>
              <a:r>
                <a:rPr lang="en-US" altLang="zh-CN" sz="2800" b="1" i="1" dirty="0">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a:t>
              </a:r>
              <a:r>
                <a:rPr lang="en-US" altLang="zh-CN" sz="2800" b="1" i="1" dirty="0">
                  <a:latin typeface="Times New Roman" panose="02020603050405020304" pitchFamily="18" charset="0"/>
                  <a:ea typeface="黑体" panose="02010609060101010101" charset="-122"/>
                </a:rPr>
                <a:t>y</a:t>
              </a:r>
              <a:r>
                <a:rPr lang="en-US" altLang="zh-CN" sz="2800" b="1" dirty="0">
                  <a:latin typeface="Times New Roman" panose="02020603050405020304" pitchFamily="18" charset="0"/>
                  <a:ea typeface="黑体" panose="02010609060101010101" charset="-122"/>
                </a:rPr>
                <a:t>=-3</a:t>
              </a:r>
              <a:r>
                <a:rPr lang="zh-CN" altLang="en-US" sz="2800" b="1" dirty="0">
                  <a:latin typeface="Times New Roman" panose="02020603050405020304" pitchFamily="18" charset="0"/>
                  <a:ea typeface="黑体" panose="02010609060101010101" charset="-122"/>
                </a:rPr>
                <a:t>；</a:t>
              </a:r>
              <a:r>
                <a:rPr lang="en-US" altLang="zh-CN" sz="2800" b="1" dirty="0">
                  <a:latin typeface="Times New Roman" panose="02020603050405020304" pitchFamily="18" charset="0"/>
                  <a:ea typeface="黑体" panose="02010609060101010101" charset="-122"/>
                </a:rPr>
                <a:t>  </a:t>
              </a:r>
              <a:endParaRPr lang="en-US" altLang="zh-CN" sz="2800" b="1" dirty="0">
                <a:latin typeface="Times New Roman" panose="02020603050405020304" pitchFamily="18" charset="0"/>
                <a:ea typeface="黑体" panose="02010609060101010101" charset="-122"/>
              </a:endParaRPr>
            </a:p>
          </p:txBody>
        </p:sp>
        <p:sp>
          <p:nvSpPr>
            <p:cNvPr id="27" name="文本框 1"/>
            <p:cNvSpPr txBox="1"/>
            <p:nvPr/>
          </p:nvSpPr>
          <p:spPr>
            <a:xfrm>
              <a:off x="469799" y="1940332"/>
              <a:ext cx="1085554" cy="523220"/>
            </a:xfrm>
            <a:prstGeom prst="rect">
              <a:avLst/>
            </a:prstGeom>
            <a:noFill/>
            <a:ln w="9525">
              <a:noFill/>
            </a:ln>
          </p:spPr>
          <p:txBody>
            <a:bodyPr wrap="none" anchor="t" anchorCtr="0">
              <a:spAutoFit/>
            </a:bodyPr>
            <a:lstStyle/>
            <a:p>
              <a:pPr>
                <a:spcBef>
                  <a:spcPct val="50000"/>
                </a:spcBef>
              </a:pPr>
              <a:r>
                <a:rPr lang="zh-CN" altLang="en-US" sz="2800" b="1" dirty="0">
                  <a:latin typeface="+mn-lt"/>
                  <a:ea typeface="黑体" panose="02010609060101010101" charset="-122"/>
                </a:rPr>
                <a:t>（</a:t>
              </a:r>
              <a:r>
                <a:rPr lang="en-US" altLang="zh-CN" sz="2800" b="1" dirty="0">
                  <a:latin typeface="+mn-lt"/>
                  <a:ea typeface="黑体" panose="02010609060101010101" charset="-122"/>
                </a:rPr>
                <a:t>1</a:t>
              </a:r>
              <a:r>
                <a:rPr lang="zh-CN" altLang="en-US" sz="2800" b="1" dirty="0">
                  <a:latin typeface="+mn-lt"/>
                  <a:ea typeface="黑体" panose="02010609060101010101" charset="-122"/>
                </a:rPr>
                <a:t>）</a:t>
              </a:r>
              <a:endParaRPr lang="zh-CN" altLang="en-US" sz="2800" b="1" dirty="0">
                <a:latin typeface="+mn-lt"/>
                <a:ea typeface="黑体" panose="02010609060101010101" charset="-122"/>
              </a:endParaRPr>
            </a:p>
          </p:txBody>
        </p:sp>
      </p:grpSp>
      <p:grpSp>
        <p:nvGrpSpPr>
          <p:cNvPr id="22" name="组合 21"/>
          <p:cNvGrpSpPr/>
          <p:nvPr/>
        </p:nvGrpSpPr>
        <p:grpSpPr>
          <a:xfrm>
            <a:off x="347027" y="2780846"/>
            <a:ext cx="3047594" cy="719138"/>
            <a:chOff x="347027" y="2780846"/>
            <a:chExt cx="3047594" cy="719138"/>
          </a:xfrm>
        </p:grpSpPr>
        <p:sp>
          <p:nvSpPr>
            <p:cNvPr id="28" name="左大括号 157720"/>
            <p:cNvSpPr/>
            <p:nvPr/>
          </p:nvSpPr>
          <p:spPr>
            <a:xfrm>
              <a:off x="1762671" y="2852284"/>
              <a:ext cx="71438" cy="647700"/>
            </a:xfrm>
            <a:prstGeom prst="leftBrace">
              <a:avLst>
                <a:gd name="adj1" fmla="val 75261"/>
                <a:gd name="adj2" fmla="val 50000"/>
              </a:avLst>
            </a:prstGeom>
            <a:noFill/>
            <a:ln w="28575" cap="flat" cmpd="sng">
              <a:solidFill>
                <a:srgbClr val="FF0000"/>
              </a:solidFill>
              <a:prstDash val="solid"/>
              <a:bevel/>
              <a:headEnd type="none" w="med" len="med"/>
              <a:tailEnd type="none" w="med" len="med"/>
            </a:ln>
          </p:spPr>
          <p:txBody>
            <a:bodyPr anchor="t" anchorCtr="0"/>
            <a:lstStyle/>
            <a:p>
              <a:endParaRPr lang="zh-CN" altLang="en-US" sz="2800" b="1" dirty="0">
                <a:solidFill>
                  <a:srgbClr val="FF0000"/>
                </a:solidFill>
                <a:latin typeface="+mn-lt"/>
                <a:ea typeface="黑体" panose="02010609060101010101" charset="-122"/>
              </a:endParaRPr>
            </a:p>
          </p:txBody>
        </p:sp>
        <p:sp>
          <p:nvSpPr>
            <p:cNvPr id="32" name="矩形 157722"/>
            <p:cNvSpPr/>
            <p:nvPr/>
          </p:nvSpPr>
          <p:spPr>
            <a:xfrm>
              <a:off x="1835696" y="2780846"/>
              <a:ext cx="1558925" cy="719138"/>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800" b="1" dirty="0">
                  <a:solidFill>
                    <a:srgbClr val="FF0000"/>
                  </a:solidFill>
                  <a:latin typeface="+mn-lt"/>
                  <a:ea typeface="黑体" panose="02010609060101010101" charset="-122"/>
                </a:rPr>
                <a:t> </a:t>
              </a:r>
              <a:r>
                <a:rPr lang="en-US" altLang="zh-CN" sz="2800" b="1" i="1" dirty="0">
                  <a:solidFill>
                    <a:srgbClr val="FF0000"/>
                  </a:solidFill>
                  <a:latin typeface="+mn-lt"/>
                  <a:ea typeface="黑体" panose="02010609060101010101" charset="-122"/>
                </a:rPr>
                <a:t>x</a:t>
              </a:r>
              <a:r>
                <a:rPr lang="en-US" altLang="zh-CN" sz="2800" b="1" dirty="0">
                  <a:solidFill>
                    <a:srgbClr val="FF0000"/>
                  </a:solidFill>
                  <a:latin typeface="+mn-lt"/>
                  <a:ea typeface="黑体" panose="02010609060101010101" charset="-122"/>
                </a:rPr>
                <a:t> = -1</a:t>
              </a:r>
              <a:r>
                <a:rPr lang="zh-CN" altLang="en-US" sz="2800" b="1" dirty="0">
                  <a:solidFill>
                    <a:srgbClr val="FF0000"/>
                  </a:solidFill>
                  <a:latin typeface="+mn-lt"/>
                  <a:ea typeface="黑体" panose="02010609060101010101" charset="-122"/>
                </a:rPr>
                <a:t>，</a:t>
              </a:r>
              <a:endParaRPr lang="zh-CN" altLang="en-US" sz="2800" b="1" dirty="0">
                <a:solidFill>
                  <a:srgbClr val="FF0000"/>
                </a:solidFill>
                <a:latin typeface="+mn-lt"/>
                <a:ea typeface="黑体" panose="02010609060101010101" charset="-122"/>
              </a:endParaRPr>
            </a:p>
            <a:p>
              <a:pPr defTabSz="863600">
                <a:lnSpc>
                  <a:spcPts val="2690"/>
                </a:lnSpc>
                <a:spcBef>
                  <a:spcPct val="20000"/>
                </a:spcBef>
                <a:buSzPct val="70000"/>
                <a:buFont typeface="Wingdings" panose="05000000000000000000" pitchFamily="2" charset="2"/>
              </a:pPr>
              <a:r>
                <a:rPr lang="en-US" altLang="zh-CN" sz="2800" b="1" dirty="0">
                  <a:solidFill>
                    <a:srgbClr val="FF0000"/>
                  </a:solidFill>
                  <a:latin typeface="+mn-lt"/>
                  <a:ea typeface="黑体" panose="02010609060101010101" charset="-122"/>
                </a:rPr>
                <a:t> </a:t>
              </a:r>
              <a:r>
                <a:rPr lang="en-US" altLang="zh-CN" sz="2800" b="1" i="1" dirty="0">
                  <a:solidFill>
                    <a:srgbClr val="FF0000"/>
                  </a:solidFill>
                  <a:latin typeface="+mn-lt"/>
                  <a:ea typeface="黑体" panose="02010609060101010101" charset="-122"/>
                </a:rPr>
                <a:t>y</a:t>
              </a:r>
              <a:r>
                <a:rPr lang="en-US" altLang="zh-CN" sz="2800" b="1" dirty="0">
                  <a:solidFill>
                    <a:srgbClr val="FF0000"/>
                  </a:solidFill>
                  <a:latin typeface="+mn-lt"/>
                  <a:ea typeface="黑体" panose="02010609060101010101" charset="-122"/>
                </a:rPr>
                <a:t> = -1;</a:t>
              </a:r>
              <a:endParaRPr lang="en-US" altLang="zh-CN" sz="2800" b="1" dirty="0">
                <a:solidFill>
                  <a:srgbClr val="FF0000"/>
                </a:solidFill>
                <a:latin typeface="+mn-lt"/>
                <a:ea typeface="黑体" panose="02010609060101010101" charset="-122"/>
              </a:endParaRPr>
            </a:p>
          </p:txBody>
        </p:sp>
        <p:sp>
          <p:nvSpPr>
            <p:cNvPr id="21" name="文本框 20"/>
            <p:cNvSpPr txBox="1"/>
            <p:nvPr/>
          </p:nvSpPr>
          <p:spPr>
            <a:xfrm>
              <a:off x="347027" y="2878805"/>
              <a:ext cx="2008082" cy="523220"/>
            </a:xfrm>
            <a:prstGeom prst="rect">
              <a:avLst/>
            </a:prstGeom>
            <a:noFill/>
          </p:spPr>
          <p:txBody>
            <a:bodyPr wrap="square" rtlCol="0">
              <a:spAutoFit/>
            </a:bodyPr>
            <a:lstStyle/>
            <a:p>
              <a:r>
                <a:rPr lang="zh-CN" altLang="en-US" sz="2800" b="1" dirty="0">
                  <a:solidFill>
                    <a:srgbClr val="FF0000"/>
                  </a:solidFill>
                  <a:latin typeface="+mj-lt"/>
                  <a:ea typeface="+mj-ea"/>
                </a:rPr>
                <a:t>解：</a:t>
              </a:r>
              <a:r>
                <a:rPr lang="en-US" altLang="zh-CN" sz="2800" b="1" dirty="0">
                  <a:solidFill>
                    <a:srgbClr val="FF0000"/>
                  </a:solidFill>
                  <a:latin typeface="+mj-lt"/>
                  <a:ea typeface="+mj-ea"/>
                </a:rPr>
                <a:t>(1)</a:t>
              </a:r>
              <a:endParaRPr lang="zh-CN" altLang="en-US" sz="2800" b="1" dirty="0">
                <a:solidFill>
                  <a:srgbClr val="FF0000"/>
                </a:solidFill>
                <a:latin typeface="+mj-lt"/>
                <a:ea typeface="+mj-ea"/>
              </a:endParaRPr>
            </a:p>
          </p:txBody>
        </p:sp>
      </p:grpSp>
      <p:grpSp>
        <p:nvGrpSpPr>
          <p:cNvPr id="23" name="组合 22"/>
          <p:cNvGrpSpPr/>
          <p:nvPr/>
        </p:nvGrpSpPr>
        <p:grpSpPr>
          <a:xfrm>
            <a:off x="4400224" y="2780846"/>
            <a:ext cx="2401653" cy="719138"/>
            <a:chOff x="3541866" y="2780846"/>
            <a:chExt cx="2401653" cy="719138"/>
          </a:xfrm>
        </p:grpSpPr>
        <p:sp>
          <p:nvSpPr>
            <p:cNvPr id="33" name="左大括号 157720"/>
            <p:cNvSpPr/>
            <p:nvPr/>
          </p:nvSpPr>
          <p:spPr>
            <a:xfrm>
              <a:off x="4311569" y="2852284"/>
              <a:ext cx="71438" cy="647700"/>
            </a:xfrm>
            <a:prstGeom prst="leftBrace">
              <a:avLst>
                <a:gd name="adj1" fmla="val 75261"/>
                <a:gd name="adj2" fmla="val 50000"/>
              </a:avLst>
            </a:prstGeom>
            <a:noFill/>
            <a:ln w="28575" cap="flat" cmpd="sng">
              <a:solidFill>
                <a:srgbClr val="FF0000"/>
              </a:solidFill>
              <a:prstDash val="solid"/>
              <a:bevel/>
              <a:headEnd type="none" w="med" len="med"/>
              <a:tailEnd type="none" w="med" len="med"/>
            </a:ln>
          </p:spPr>
          <p:txBody>
            <a:bodyPr anchor="t" anchorCtr="0"/>
            <a:lstStyle/>
            <a:p>
              <a:endParaRPr lang="zh-CN" altLang="en-US" sz="2800" b="1" dirty="0">
                <a:solidFill>
                  <a:srgbClr val="FF0000"/>
                </a:solidFill>
                <a:latin typeface="+mn-lt"/>
                <a:ea typeface="黑体" panose="02010609060101010101" charset="-122"/>
              </a:endParaRPr>
            </a:p>
          </p:txBody>
        </p:sp>
        <p:sp>
          <p:nvSpPr>
            <p:cNvPr id="34" name="矩形 157722"/>
            <p:cNvSpPr/>
            <p:nvPr/>
          </p:nvSpPr>
          <p:spPr>
            <a:xfrm>
              <a:off x="4384594" y="2780846"/>
              <a:ext cx="1558925" cy="719138"/>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800" b="1" dirty="0">
                  <a:solidFill>
                    <a:srgbClr val="FF0000"/>
                  </a:solidFill>
                  <a:latin typeface="+mn-lt"/>
                  <a:ea typeface="黑体" panose="02010609060101010101" charset="-122"/>
                </a:rPr>
                <a:t> </a:t>
              </a:r>
              <a:r>
                <a:rPr lang="en-US" altLang="zh-CN" sz="2800" b="1" i="1" dirty="0">
                  <a:solidFill>
                    <a:srgbClr val="FF0000"/>
                  </a:solidFill>
                  <a:latin typeface="+mn-lt"/>
                  <a:ea typeface="黑体" panose="02010609060101010101" charset="-122"/>
                </a:rPr>
                <a:t>x</a:t>
              </a:r>
              <a:r>
                <a:rPr lang="en-US" altLang="zh-CN" sz="2800" b="1" dirty="0">
                  <a:solidFill>
                    <a:srgbClr val="FF0000"/>
                  </a:solidFill>
                  <a:latin typeface="+mn-lt"/>
                  <a:ea typeface="黑体" panose="02010609060101010101" charset="-122"/>
                </a:rPr>
                <a:t> = 1</a:t>
              </a:r>
              <a:r>
                <a:rPr lang="zh-CN" altLang="en-US" sz="2800" b="1" dirty="0">
                  <a:solidFill>
                    <a:srgbClr val="FF0000"/>
                  </a:solidFill>
                  <a:latin typeface="+mn-lt"/>
                  <a:ea typeface="黑体" panose="02010609060101010101" charset="-122"/>
                </a:rPr>
                <a:t>，</a:t>
              </a:r>
              <a:endParaRPr lang="zh-CN" altLang="en-US" sz="2800" b="1" dirty="0">
                <a:solidFill>
                  <a:srgbClr val="FF0000"/>
                </a:solidFill>
                <a:latin typeface="+mn-lt"/>
                <a:ea typeface="黑体" panose="02010609060101010101" charset="-122"/>
              </a:endParaRPr>
            </a:p>
            <a:p>
              <a:pPr defTabSz="863600">
                <a:lnSpc>
                  <a:spcPts val="2690"/>
                </a:lnSpc>
                <a:spcBef>
                  <a:spcPct val="20000"/>
                </a:spcBef>
                <a:buSzPct val="70000"/>
                <a:buFont typeface="Wingdings" panose="05000000000000000000" pitchFamily="2" charset="2"/>
              </a:pPr>
              <a:r>
                <a:rPr lang="en-US" altLang="zh-CN" sz="2800" b="1" dirty="0">
                  <a:solidFill>
                    <a:srgbClr val="FF0000"/>
                  </a:solidFill>
                  <a:latin typeface="+mn-lt"/>
                  <a:ea typeface="黑体" panose="02010609060101010101" charset="-122"/>
                </a:rPr>
                <a:t> </a:t>
              </a:r>
              <a:r>
                <a:rPr lang="en-US" altLang="zh-CN" sz="2800" b="1" i="1" dirty="0">
                  <a:solidFill>
                    <a:srgbClr val="FF0000"/>
                  </a:solidFill>
                  <a:latin typeface="+mn-lt"/>
                  <a:ea typeface="黑体" panose="02010609060101010101" charset="-122"/>
                </a:rPr>
                <a:t>y</a:t>
              </a:r>
              <a:r>
                <a:rPr lang="en-US" altLang="zh-CN" sz="2800" b="1" dirty="0">
                  <a:solidFill>
                    <a:srgbClr val="FF0000"/>
                  </a:solidFill>
                  <a:latin typeface="+mn-lt"/>
                  <a:ea typeface="黑体" panose="02010609060101010101" charset="-122"/>
                </a:rPr>
                <a:t> = 2;</a:t>
              </a:r>
              <a:endParaRPr lang="en-US" altLang="zh-CN" sz="2800" b="1" dirty="0">
                <a:solidFill>
                  <a:srgbClr val="FF0000"/>
                </a:solidFill>
                <a:latin typeface="+mn-lt"/>
                <a:ea typeface="黑体" panose="02010609060101010101" charset="-122"/>
              </a:endParaRPr>
            </a:p>
          </p:txBody>
        </p:sp>
        <p:sp>
          <p:nvSpPr>
            <p:cNvPr id="35" name="文本框 34"/>
            <p:cNvSpPr txBox="1"/>
            <p:nvPr/>
          </p:nvSpPr>
          <p:spPr>
            <a:xfrm>
              <a:off x="3541866" y="2938424"/>
              <a:ext cx="739971" cy="523220"/>
            </a:xfrm>
            <a:prstGeom prst="rect">
              <a:avLst/>
            </a:prstGeom>
            <a:noFill/>
          </p:spPr>
          <p:txBody>
            <a:bodyPr wrap="square" rtlCol="0">
              <a:spAutoFit/>
            </a:bodyPr>
            <a:lstStyle/>
            <a:p>
              <a:r>
                <a:rPr lang="en-US" altLang="zh-CN" sz="2800" b="1" dirty="0">
                  <a:solidFill>
                    <a:srgbClr val="FF0000"/>
                  </a:solidFill>
                  <a:latin typeface="+mj-lt"/>
                  <a:ea typeface="+mj-ea"/>
                </a:rPr>
                <a:t>(2)</a:t>
              </a:r>
              <a:endParaRPr lang="zh-CN" altLang="en-US" sz="2800" b="1" dirty="0">
                <a:solidFill>
                  <a:srgbClr val="FF0000"/>
                </a:solidFill>
                <a:latin typeface="+mj-lt"/>
                <a:ea typeface="+mj-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2767818" y="51470"/>
            <a:ext cx="3608364" cy="654148"/>
            <a:chOff x="2767818" y="189410"/>
            <a:chExt cx="3608364" cy="654148"/>
          </a:xfrm>
        </p:grpSpPr>
        <p:pic>
          <p:nvPicPr>
            <p:cNvPr id="26" name="图片 25"/>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2767818" y="189410"/>
              <a:ext cx="3608364" cy="654148"/>
            </a:xfrm>
            <a:prstGeom prst="rect">
              <a:avLst/>
            </a:prstGeom>
          </p:spPr>
        </p:pic>
        <p:sp>
          <p:nvSpPr>
            <p:cNvPr id="27" name="文本框 26"/>
            <p:cNvSpPr txBox="1"/>
            <p:nvPr/>
          </p:nvSpPr>
          <p:spPr>
            <a:xfrm>
              <a:off x="3578779" y="224096"/>
              <a:ext cx="1986441" cy="584775"/>
            </a:xfrm>
            <a:prstGeom prst="rect">
              <a:avLst/>
            </a:prstGeom>
            <a:noFill/>
          </p:spPr>
          <p:txBody>
            <a:bodyPr wrap="none" rtlCol="0">
              <a:spAutoFit/>
            </a:bodyPr>
            <a:lstStyle/>
            <a:p>
              <a:r>
                <a:rPr lang="zh-CN" altLang="en-US" sz="3200" b="1" spc="300">
                  <a:latin typeface="黑体" panose="02010609060101010101" charset="-122"/>
                  <a:ea typeface="黑体" panose="02010609060101010101" charset="-122"/>
                </a:rPr>
                <a:t>课堂小结</a:t>
              </a:r>
              <a:endParaRPr lang="zh-CN" altLang="en-US" sz="3200" b="1" spc="300" dirty="0">
                <a:latin typeface="黑体" panose="02010609060101010101" charset="-122"/>
                <a:ea typeface="黑体" panose="02010609060101010101" charset="-122"/>
              </a:endParaRPr>
            </a:p>
          </p:txBody>
        </p:sp>
      </p:grpSp>
      <p:grpSp>
        <p:nvGrpSpPr>
          <p:cNvPr id="5" name="组合 4"/>
          <p:cNvGrpSpPr/>
          <p:nvPr/>
        </p:nvGrpSpPr>
        <p:grpSpPr>
          <a:xfrm>
            <a:off x="539552" y="1122756"/>
            <a:ext cx="1152128" cy="3629011"/>
            <a:chOff x="539552" y="1122756"/>
            <a:chExt cx="1152128" cy="3629011"/>
          </a:xfrm>
        </p:grpSpPr>
        <p:sp>
          <p:nvSpPr>
            <p:cNvPr id="2" name="文本框 1"/>
            <p:cNvSpPr txBox="1"/>
            <p:nvPr/>
          </p:nvSpPr>
          <p:spPr>
            <a:xfrm>
              <a:off x="539552" y="1914844"/>
              <a:ext cx="553998" cy="1944216"/>
            </a:xfrm>
            <a:prstGeom prst="rect">
              <a:avLst/>
            </a:prstGeom>
            <a:solidFill>
              <a:schemeClr val="accent6">
                <a:lumMod val="40000"/>
                <a:lumOff val="60000"/>
              </a:schemeClr>
            </a:solidFill>
            <a:scene3d>
              <a:camera prst="orthographicFront"/>
              <a:lightRig rig="threePt" dir="t"/>
            </a:scene3d>
            <a:sp3d>
              <a:bevelT/>
            </a:sp3d>
          </p:spPr>
          <p:txBody>
            <a:bodyPr vert="eaVert" wrap="square" rtlCol="0">
              <a:spAutoFit/>
            </a:bodyPr>
            <a:lstStyle/>
            <a:p>
              <a:pPr algn="ctr"/>
              <a:r>
                <a:rPr lang="zh-CN" altLang="en-US" sz="2400" b="1" spc="300" dirty="0">
                  <a:latin typeface="+mj-ea"/>
                  <a:ea typeface="+mj-ea"/>
                </a:rPr>
                <a:t>代入消元法</a:t>
              </a:r>
              <a:endParaRPr lang="zh-CN" altLang="en-US" sz="2400" b="1" spc="300" dirty="0">
                <a:latin typeface="+mj-ea"/>
                <a:ea typeface="+mj-ea"/>
              </a:endParaRPr>
            </a:p>
          </p:txBody>
        </p:sp>
        <p:sp>
          <p:nvSpPr>
            <p:cNvPr id="3" name="左大括号 2"/>
            <p:cNvSpPr/>
            <p:nvPr/>
          </p:nvSpPr>
          <p:spPr>
            <a:xfrm>
              <a:off x="1331640" y="1122756"/>
              <a:ext cx="360040" cy="3629011"/>
            </a:xfrm>
            <a:prstGeom prst="leftBrace">
              <a:avLst>
                <a:gd name="adj1" fmla="val 102192"/>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4" name="文本框 3"/>
          <p:cNvSpPr txBox="1"/>
          <p:nvPr/>
        </p:nvSpPr>
        <p:spPr>
          <a:xfrm>
            <a:off x="1763688" y="1131590"/>
            <a:ext cx="1004130" cy="510778"/>
          </a:xfrm>
          <a:prstGeom prst="round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400" b="1" dirty="0">
                <a:latin typeface="+mj-ea"/>
                <a:ea typeface="+mj-ea"/>
              </a:rPr>
              <a:t>概念</a:t>
            </a:r>
            <a:endParaRPr lang="zh-CN" altLang="en-US" sz="2400" b="1" dirty="0">
              <a:latin typeface="+mj-ea"/>
              <a:ea typeface="+mj-ea"/>
            </a:endParaRPr>
          </a:p>
        </p:txBody>
      </p:sp>
      <p:sp>
        <p:nvSpPr>
          <p:cNvPr id="54" name="文本框 53"/>
          <p:cNvSpPr txBox="1"/>
          <p:nvPr/>
        </p:nvSpPr>
        <p:spPr>
          <a:xfrm>
            <a:off x="1763688" y="2130892"/>
            <a:ext cx="1512168" cy="510778"/>
          </a:xfrm>
          <a:prstGeom prst="round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400" b="1" dirty="0">
                <a:latin typeface="+mj-ea"/>
                <a:ea typeface="+mj-ea"/>
              </a:rPr>
              <a:t>基本思想</a:t>
            </a:r>
            <a:endParaRPr lang="zh-CN" altLang="en-US" sz="2400" b="1" dirty="0">
              <a:latin typeface="+mj-ea"/>
              <a:ea typeface="+mj-ea"/>
            </a:endParaRPr>
          </a:p>
        </p:txBody>
      </p:sp>
      <p:sp>
        <p:nvSpPr>
          <p:cNvPr id="57" name="文本框 56"/>
          <p:cNvSpPr txBox="1"/>
          <p:nvPr/>
        </p:nvSpPr>
        <p:spPr>
          <a:xfrm>
            <a:off x="1763688" y="3130194"/>
            <a:ext cx="1004130" cy="510778"/>
          </a:xfrm>
          <a:prstGeom prst="round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400" b="1" dirty="0">
                <a:latin typeface="+mj-ea"/>
                <a:ea typeface="+mj-ea"/>
              </a:rPr>
              <a:t>步骤</a:t>
            </a:r>
            <a:endParaRPr lang="zh-CN" altLang="en-US" sz="2400" b="1" dirty="0">
              <a:latin typeface="+mj-ea"/>
              <a:ea typeface="+mj-ea"/>
            </a:endParaRPr>
          </a:p>
        </p:txBody>
      </p:sp>
      <p:sp>
        <p:nvSpPr>
          <p:cNvPr id="60" name="文本框 59"/>
          <p:cNvSpPr txBox="1"/>
          <p:nvPr/>
        </p:nvSpPr>
        <p:spPr>
          <a:xfrm>
            <a:off x="1763688" y="4129497"/>
            <a:ext cx="1004130" cy="510778"/>
          </a:xfrm>
          <a:prstGeom prst="round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400" b="1" dirty="0">
                <a:latin typeface="+mj-ea"/>
                <a:ea typeface="+mj-ea"/>
              </a:rPr>
              <a:t>技巧</a:t>
            </a:r>
            <a:endParaRPr lang="zh-CN" altLang="en-US" sz="2400" b="1" dirty="0">
              <a:latin typeface="+mj-ea"/>
              <a:ea typeface="+mj-ea"/>
            </a:endParaRPr>
          </a:p>
        </p:txBody>
      </p:sp>
      <p:sp>
        <p:nvSpPr>
          <p:cNvPr id="63" name="文本框 62"/>
          <p:cNvSpPr txBox="1"/>
          <p:nvPr/>
        </p:nvSpPr>
        <p:spPr>
          <a:xfrm>
            <a:off x="3419872" y="2083127"/>
            <a:ext cx="5544616" cy="919401"/>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400" b="1" dirty="0">
                <a:solidFill>
                  <a:srgbClr val="FF0000"/>
                </a:solidFill>
                <a:latin typeface="+mj-ea"/>
                <a:ea typeface="+mj-ea"/>
              </a:rPr>
              <a:t>消元思想</a:t>
            </a:r>
            <a:r>
              <a:rPr lang="en-US" altLang="zh-CN" sz="2400" b="1" dirty="0">
                <a:solidFill>
                  <a:srgbClr val="FF0000"/>
                </a:solidFill>
                <a:latin typeface="+mj-ea"/>
                <a:ea typeface="+mj-ea"/>
              </a:rPr>
              <a:t>: </a:t>
            </a:r>
            <a:r>
              <a:rPr lang="zh-CN" altLang="en-US" sz="2400" b="1" dirty="0">
                <a:solidFill>
                  <a:schemeClr val="tx1"/>
                </a:solidFill>
                <a:latin typeface="+mj-ea"/>
                <a:ea typeface="+mj-ea"/>
              </a:rPr>
              <a:t>将未知数的个数</a:t>
            </a:r>
            <a:r>
              <a:rPr lang="zh-CN" altLang="en-US" sz="2400" b="1" dirty="0">
                <a:solidFill>
                  <a:srgbClr val="0070C0"/>
                </a:solidFill>
                <a:latin typeface="+mj-ea"/>
                <a:ea typeface="+mj-ea"/>
              </a:rPr>
              <a:t>由多化少</a:t>
            </a:r>
            <a:r>
              <a:rPr lang="zh-CN" altLang="en-US" sz="2400" b="1" dirty="0">
                <a:solidFill>
                  <a:schemeClr val="tx1"/>
                </a:solidFill>
                <a:latin typeface="+mj-ea"/>
                <a:ea typeface="+mj-ea"/>
              </a:rPr>
              <a:t>，</a:t>
            </a:r>
            <a:r>
              <a:rPr lang="zh-CN" altLang="en-US" sz="2400" b="1" dirty="0">
                <a:solidFill>
                  <a:srgbClr val="0070C0"/>
                </a:solidFill>
                <a:latin typeface="+mj-ea"/>
                <a:ea typeface="+mj-ea"/>
              </a:rPr>
              <a:t>逐一解决</a:t>
            </a:r>
            <a:r>
              <a:rPr lang="zh-CN" altLang="en-US" sz="2400" b="1" dirty="0">
                <a:solidFill>
                  <a:schemeClr val="tx1"/>
                </a:solidFill>
                <a:latin typeface="+mj-ea"/>
                <a:ea typeface="+mj-ea"/>
              </a:rPr>
              <a:t>的思想</a:t>
            </a:r>
            <a:endParaRPr lang="zh-CN" altLang="en-US" sz="2400" b="1" dirty="0">
              <a:solidFill>
                <a:schemeClr val="tx1"/>
              </a:solidFill>
              <a:latin typeface="+mj-ea"/>
              <a:ea typeface="+mj-ea"/>
            </a:endParaRPr>
          </a:p>
        </p:txBody>
      </p:sp>
      <p:sp>
        <p:nvSpPr>
          <p:cNvPr id="74" name="文本框 73"/>
          <p:cNvSpPr txBox="1"/>
          <p:nvPr/>
        </p:nvSpPr>
        <p:spPr>
          <a:xfrm>
            <a:off x="3001822" y="3130194"/>
            <a:ext cx="1570178" cy="510778"/>
          </a:xfrm>
          <a:prstGeom prst="roundRect">
            <a:avLst/>
          </a:prstGeom>
          <a:noFill/>
          <a:ln>
            <a:noFill/>
          </a:ln>
        </p:spPr>
        <p:style>
          <a:lnRef idx="0">
            <a:scrgbClr r="0" g="0" b="0"/>
          </a:lnRef>
          <a:fillRef idx="0">
            <a:scrgbClr r="0" g="0" b="0"/>
          </a:fillRef>
          <a:effectRef idx="0">
            <a:scrgbClr r="0" g="0" b="0"/>
          </a:effectRef>
          <a:fontRef idx="minor">
            <a:schemeClr val="accent4"/>
          </a:fontRef>
        </p:style>
        <p:txBody>
          <a:bodyPr wrap="square" rtlCol="0">
            <a:spAutoFit/>
          </a:bodyPr>
          <a:lstStyle/>
          <a:p>
            <a:r>
              <a:rPr lang="zh-CN" altLang="en-US" sz="2400" b="1" dirty="0">
                <a:solidFill>
                  <a:schemeClr val="tx1"/>
                </a:solidFill>
                <a:latin typeface="+mj-ea"/>
                <a:ea typeface="+mj-ea"/>
              </a:rPr>
              <a:t>①变形；</a:t>
            </a:r>
            <a:endParaRPr lang="zh-CN" altLang="en-US" sz="2400" b="1" dirty="0">
              <a:solidFill>
                <a:schemeClr val="tx1"/>
              </a:solidFill>
              <a:latin typeface="+mj-ea"/>
              <a:ea typeface="+mj-ea"/>
            </a:endParaRPr>
          </a:p>
        </p:txBody>
      </p:sp>
      <p:sp>
        <p:nvSpPr>
          <p:cNvPr id="77" name="文本框 76"/>
          <p:cNvSpPr txBox="1"/>
          <p:nvPr/>
        </p:nvSpPr>
        <p:spPr>
          <a:xfrm>
            <a:off x="4265944" y="3130194"/>
            <a:ext cx="1512168" cy="510778"/>
          </a:xfrm>
          <a:prstGeom prst="roundRect">
            <a:avLst/>
          </a:prstGeom>
          <a:noFill/>
          <a:ln>
            <a:noFill/>
          </a:ln>
        </p:spPr>
        <p:style>
          <a:lnRef idx="0">
            <a:scrgbClr r="0" g="0" b="0"/>
          </a:lnRef>
          <a:fillRef idx="0">
            <a:scrgbClr r="0" g="0" b="0"/>
          </a:fillRef>
          <a:effectRef idx="0">
            <a:scrgbClr r="0" g="0" b="0"/>
          </a:effectRef>
          <a:fontRef idx="minor">
            <a:schemeClr val="accent4"/>
          </a:fontRef>
        </p:style>
        <p:txBody>
          <a:bodyPr wrap="square" rtlCol="0">
            <a:spAutoFit/>
          </a:bodyPr>
          <a:lstStyle/>
          <a:p>
            <a:r>
              <a:rPr lang="zh-CN" altLang="en-US" sz="2400" b="1" dirty="0">
                <a:solidFill>
                  <a:schemeClr val="tx1"/>
                </a:solidFill>
                <a:latin typeface="+mj-ea"/>
                <a:ea typeface="+mj-ea"/>
              </a:rPr>
              <a:t>②代入；</a:t>
            </a:r>
            <a:endParaRPr lang="zh-CN" altLang="en-US" sz="2400" b="1" dirty="0">
              <a:solidFill>
                <a:schemeClr val="tx1"/>
              </a:solidFill>
              <a:latin typeface="+mj-ea"/>
              <a:ea typeface="+mj-ea"/>
            </a:endParaRPr>
          </a:p>
        </p:txBody>
      </p:sp>
      <p:sp>
        <p:nvSpPr>
          <p:cNvPr id="78" name="文本框 77"/>
          <p:cNvSpPr txBox="1"/>
          <p:nvPr/>
        </p:nvSpPr>
        <p:spPr>
          <a:xfrm>
            <a:off x="5436096" y="3130194"/>
            <a:ext cx="1512168" cy="510778"/>
          </a:xfrm>
          <a:prstGeom prst="roundRect">
            <a:avLst/>
          </a:prstGeom>
          <a:noFill/>
          <a:ln>
            <a:noFill/>
          </a:ln>
        </p:spPr>
        <p:style>
          <a:lnRef idx="0">
            <a:scrgbClr r="0" g="0" b="0"/>
          </a:lnRef>
          <a:fillRef idx="0">
            <a:scrgbClr r="0" g="0" b="0"/>
          </a:fillRef>
          <a:effectRef idx="0">
            <a:scrgbClr r="0" g="0" b="0"/>
          </a:effectRef>
          <a:fontRef idx="minor">
            <a:schemeClr val="accent4"/>
          </a:fontRef>
        </p:style>
        <p:txBody>
          <a:bodyPr wrap="square" rtlCol="0">
            <a:spAutoFit/>
          </a:bodyPr>
          <a:lstStyle/>
          <a:p>
            <a:r>
              <a:rPr lang="zh-CN" altLang="en-US" sz="2400" b="1" dirty="0">
                <a:solidFill>
                  <a:schemeClr val="tx1"/>
                </a:solidFill>
                <a:latin typeface="+mj-ea"/>
                <a:ea typeface="+mj-ea"/>
              </a:rPr>
              <a:t>③求解；</a:t>
            </a:r>
            <a:endParaRPr lang="zh-CN" altLang="en-US" sz="2400" b="1" dirty="0">
              <a:solidFill>
                <a:schemeClr val="tx1"/>
              </a:solidFill>
              <a:latin typeface="+mj-ea"/>
              <a:ea typeface="+mj-ea"/>
            </a:endParaRPr>
          </a:p>
        </p:txBody>
      </p:sp>
      <p:sp>
        <p:nvSpPr>
          <p:cNvPr id="80" name="文本框 79"/>
          <p:cNvSpPr txBox="1"/>
          <p:nvPr/>
        </p:nvSpPr>
        <p:spPr>
          <a:xfrm>
            <a:off x="6624228" y="3130194"/>
            <a:ext cx="1512168" cy="510778"/>
          </a:xfrm>
          <a:prstGeom prst="roundRect">
            <a:avLst/>
          </a:prstGeom>
          <a:noFill/>
          <a:ln>
            <a:noFill/>
          </a:ln>
        </p:spPr>
        <p:style>
          <a:lnRef idx="0">
            <a:scrgbClr r="0" g="0" b="0"/>
          </a:lnRef>
          <a:fillRef idx="0">
            <a:scrgbClr r="0" g="0" b="0"/>
          </a:fillRef>
          <a:effectRef idx="0">
            <a:scrgbClr r="0" g="0" b="0"/>
          </a:effectRef>
          <a:fontRef idx="minor">
            <a:schemeClr val="accent4"/>
          </a:fontRef>
        </p:style>
        <p:txBody>
          <a:bodyPr wrap="square" rtlCol="0">
            <a:spAutoFit/>
          </a:bodyPr>
          <a:lstStyle/>
          <a:p>
            <a:r>
              <a:rPr lang="zh-CN" altLang="en-US" sz="2400" b="1" dirty="0">
                <a:solidFill>
                  <a:schemeClr val="tx1"/>
                </a:solidFill>
                <a:latin typeface="+mj-ea"/>
                <a:ea typeface="+mj-ea"/>
              </a:rPr>
              <a:t>④回代；</a:t>
            </a:r>
            <a:endParaRPr lang="zh-CN" altLang="en-US" sz="2400" b="1" dirty="0">
              <a:solidFill>
                <a:schemeClr val="tx1"/>
              </a:solidFill>
              <a:latin typeface="+mj-ea"/>
              <a:ea typeface="+mj-ea"/>
            </a:endParaRPr>
          </a:p>
        </p:txBody>
      </p:sp>
      <p:sp>
        <p:nvSpPr>
          <p:cNvPr id="81" name="文本框 80"/>
          <p:cNvSpPr txBox="1"/>
          <p:nvPr/>
        </p:nvSpPr>
        <p:spPr>
          <a:xfrm>
            <a:off x="7753447" y="3130194"/>
            <a:ext cx="1512168" cy="510778"/>
          </a:xfrm>
          <a:prstGeom prst="roundRect">
            <a:avLst/>
          </a:prstGeom>
          <a:noFill/>
          <a:ln>
            <a:noFill/>
          </a:ln>
        </p:spPr>
        <p:style>
          <a:lnRef idx="0">
            <a:scrgbClr r="0" g="0" b="0"/>
          </a:lnRef>
          <a:fillRef idx="0">
            <a:scrgbClr r="0" g="0" b="0"/>
          </a:fillRef>
          <a:effectRef idx="0">
            <a:scrgbClr r="0" g="0" b="0"/>
          </a:effectRef>
          <a:fontRef idx="minor">
            <a:schemeClr val="accent4"/>
          </a:fontRef>
        </p:style>
        <p:txBody>
          <a:bodyPr wrap="square" rtlCol="0">
            <a:spAutoFit/>
          </a:bodyPr>
          <a:lstStyle/>
          <a:p>
            <a:r>
              <a:rPr lang="zh-CN" altLang="en-US" sz="2400" b="1" dirty="0">
                <a:solidFill>
                  <a:schemeClr val="tx1"/>
                </a:solidFill>
                <a:latin typeface="+mj-ea"/>
                <a:ea typeface="+mj-ea"/>
              </a:rPr>
              <a:t>⑤写解</a:t>
            </a:r>
            <a:r>
              <a:rPr lang="en-US" altLang="zh-CN" sz="2400" b="1" dirty="0">
                <a:solidFill>
                  <a:schemeClr val="tx1"/>
                </a:solidFill>
                <a:latin typeface="+mj-ea"/>
                <a:ea typeface="+mj-ea"/>
              </a:rPr>
              <a:t>.</a:t>
            </a:r>
            <a:endParaRPr lang="zh-CN" altLang="en-US" sz="2400" b="1" dirty="0">
              <a:solidFill>
                <a:schemeClr val="tx1"/>
              </a:solidFill>
              <a:latin typeface="+mj-ea"/>
              <a:ea typeface="+mj-ea"/>
            </a:endParaRPr>
          </a:p>
        </p:txBody>
      </p:sp>
      <p:sp>
        <p:nvSpPr>
          <p:cNvPr id="84" name="文本框 83"/>
          <p:cNvSpPr txBox="1"/>
          <p:nvPr/>
        </p:nvSpPr>
        <p:spPr>
          <a:xfrm>
            <a:off x="3375329" y="3640826"/>
            <a:ext cx="4239360" cy="510778"/>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400" b="1" dirty="0">
                <a:solidFill>
                  <a:schemeClr val="tx1"/>
                </a:solidFill>
                <a:latin typeface="+mn-ea"/>
              </a:rPr>
              <a:t>最后记得检验结果的正确性</a:t>
            </a:r>
            <a:r>
              <a:rPr lang="en-US" altLang="zh-CN" sz="2400" b="1" dirty="0">
                <a:solidFill>
                  <a:schemeClr val="tx1"/>
                </a:solidFill>
                <a:latin typeface="+mn-ea"/>
              </a:rPr>
              <a:t>.</a:t>
            </a:r>
            <a:endParaRPr lang="zh-CN" altLang="en-US" sz="2400" b="1" dirty="0">
              <a:solidFill>
                <a:schemeClr val="tx1"/>
              </a:solidFill>
              <a:latin typeface="+mn-ea"/>
            </a:endParaRPr>
          </a:p>
        </p:txBody>
      </p:sp>
      <p:sp>
        <p:nvSpPr>
          <p:cNvPr id="89" name="文本框 88"/>
          <p:cNvSpPr txBox="1"/>
          <p:nvPr/>
        </p:nvSpPr>
        <p:spPr>
          <a:xfrm>
            <a:off x="3131840" y="4147238"/>
            <a:ext cx="2433380" cy="510778"/>
          </a:xfrm>
          <a:prstGeom prst="round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400" b="1" dirty="0">
                <a:solidFill>
                  <a:schemeClr val="tx1"/>
                </a:solidFill>
                <a:latin typeface="+mj-ea"/>
                <a:ea typeface="+mj-ea"/>
              </a:rPr>
              <a:t>①变形的技巧；</a:t>
            </a:r>
            <a:endParaRPr lang="zh-CN" altLang="en-US" sz="2400" b="1" dirty="0">
              <a:solidFill>
                <a:schemeClr val="tx1"/>
              </a:solidFill>
              <a:latin typeface="+mj-ea"/>
              <a:ea typeface="+mj-ea"/>
            </a:endParaRPr>
          </a:p>
        </p:txBody>
      </p:sp>
      <p:sp>
        <p:nvSpPr>
          <p:cNvPr id="90" name="文本框 89"/>
          <p:cNvSpPr txBox="1"/>
          <p:nvPr/>
        </p:nvSpPr>
        <p:spPr>
          <a:xfrm>
            <a:off x="5699096" y="4147238"/>
            <a:ext cx="2612568" cy="510778"/>
          </a:xfrm>
          <a:prstGeom prst="round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400" b="1" dirty="0">
                <a:solidFill>
                  <a:schemeClr val="tx1"/>
                </a:solidFill>
                <a:latin typeface="+mj-ea"/>
                <a:ea typeface="+mj-ea"/>
              </a:rPr>
              <a:t>②代入的技巧</a:t>
            </a:r>
            <a:r>
              <a:rPr lang="en-US" altLang="zh-CN" sz="2400" b="1" dirty="0">
                <a:solidFill>
                  <a:schemeClr val="tx1"/>
                </a:solidFill>
                <a:latin typeface="+mj-ea"/>
                <a:ea typeface="+mj-ea"/>
              </a:rPr>
              <a:t>.</a:t>
            </a:r>
            <a:endParaRPr lang="zh-CN" altLang="en-US" sz="2400" b="1" dirty="0">
              <a:solidFill>
                <a:schemeClr val="tx1"/>
              </a:solidFill>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par>
                          <p:cTn id="27" fill="hold">
                            <p:stCondLst>
                              <p:cond delay="0"/>
                            </p:stCondLst>
                            <p:childTnLst>
                              <p:par>
                                <p:cTn id="28" presetID="3" presetClass="emph" presetSubtype="2" fill="hold" grpId="1" nodeType="afterEffect">
                                  <p:stCondLst>
                                    <p:cond delay="0"/>
                                  </p:stCondLst>
                                  <p:childTnLst>
                                    <p:animClr clrSpc="rgb" dir="cw">
                                      <p:cBhvr override="childStyle">
                                        <p:cTn id="29" dur="2000" fill="hold"/>
                                        <p:tgtEl>
                                          <p:spTgt spid="74"/>
                                        </p:tgtEl>
                                        <p:attrNameLst>
                                          <p:attrName>style.color</p:attrName>
                                        </p:attrNameLst>
                                      </p:cBhvr>
                                      <p:to>
                                        <a:schemeClr val="accent2"/>
                                      </p:to>
                                    </p:animClr>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7"/>
                                        </p:tgtEl>
                                        <p:attrNameLst>
                                          <p:attrName>style.visibility</p:attrName>
                                        </p:attrNameLst>
                                      </p:cBhvr>
                                      <p:to>
                                        <p:strVal val="visible"/>
                                      </p:to>
                                    </p:set>
                                  </p:childTnLst>
                                </p:cTn>
                              </p:par>
                            </p:childTnLst>
                          </p:cTn>
                        </p:par>
                        <p:par>
                          <p:cTn id="34" fill="hold">
                            <p:stCondLst>
                              <p:cond delay="0"/>
                            </p:stCondLst>
                            <p:childTnLst>
                              <p:par>
                                <p:cTn id="35" presetID="3" presetClass="emph" presetSubtype="2" fill="hold" grpId="1" nodeType="afterEffect">
                                  <p:stCondLst>
                                    <p:cond delay="0"/>
                                  </p:stCondLst>
                                  <p:childTnLst>
                                    <p:animClr clrSpc="rgb" dir="cw">
                                      <p:cBhvr override="childStyle">
                                        <p:cTn id="36" dur="2000" fill="hold"/>
                                        <p:tgtEl>
                                          <p:spTgt spid="77"/>
                                        </p:tgtEl>
                                        <p:attrNameLst>
                                          <p:attrName>style.color</p:attrName>
                                        </p:attrNameLst>
                                      </p:cBhvr>
                                      <p:to>
                                        <a:schemeClr val="accent2"/>
                                      </p:to>
                                    </p:animClr>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childTnLst>
                          </p:cTn>
                        </p:par>
                        <p:par>
                          <p:cTn id="41" fill="hold">
                            <p:stCondLst>
                              <p:cond delay="0"/>
                            </p:stCondLst>
                            <p:childTnLst>
                              <p:par>
                                <p:cTn id="42" presetID="3" presetClass="emph" presetSubtype="2" fill="hold" grpId="1" nodeType="afterEffect">
                                  <p:stCondLst>
                                    <p:cond delay="0"/>
                                  </p:stCondLst>
                                  <p:childTnLst>
                                    <p:animClr clrSpc="rgb" dir="cw">
                                      <p:cBhvr override="childStyle">
                                        <p:cTn id="43" dur="2000" fill="hold"/>
                                        <p:tgtEl>
                                          <p:spTgt spid="78"/>
                                        </p:tgtEl>
                                        <p:attrNameLst>
                                          <p:attrName>style.color</p:attrName>
                                        </p:attrNameLst>
                                      </p:cBhvr>
                                      <p:to>
                                        <a:schemeClr val="accent2"/>
                                      </p:to>
                                    </p:animClr>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0"/>
                                        </p:tgtEl>
                                        <p:attrNameLst>
                                          <p:attrName>style.visibility</p:attrName>
                                        </p:attrNameLst>
                                      </p:cBhvr>
                                      <p:to>
                                        <p:strVal val="visible"/>
                                      </p:to>
                                    </p:set>
                                  </p:childTnLst>
                                </p:cTn>
                              </p:par>
                            </p:childTnLst>
                          </p:cTn>
                        </p:par>
                        <p:par>
                          <p:cTn id="48" fill="hold">
                            <p:stCondLst>
                              <p:cond delay="0"/>
                            </p:stCondLst>
                            <p:childTnLst>
                              <p:par>
                                <p:cTn id="49" presetID="3" presetClass="emph" presetSubtype="2" fill="hold" grpId="1" nodeType="afterEffect">
                                  <p:stCondLst>
                                    <p:cond delay="0"/>
                                  </p:stCondLst>
                                  <p:childTnLst>
                                    <p:animClr clrSpc="rgb" dir="cw">
                                      <p:cBhvr override="childStyle">
                                        <p:cTn id="50" dur="2000" fill="hold"/>
                                        <p:tgtEl>
                                          <p:spTgt spid="80"/>
                                        </p:tgtEl>
                                        <p:attrNameLst>
                                          <p:attrName>style.color</p:attrName>
                                        </p:attrNameLst>
                                      </p:cBhvr>
                                      <p:to>
                                        <a:schemeClr val="accent2"/>
                                      </p:to>
                                    </p:animClr>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1"/>
                                        </p:tgtEl>
                                        <p:attrNameLst>
                                          <p:attrName>style.visibility</p:attrName>
                                        </p:attrNameLst>
                                      </p:cBhvr>
                                      <p:to>
                                        <p:strVal val="visible"/>
                                      </p:to>
                                    </p:set>
                                  </p:childTnLst>
                                </p:cTn>
                              </p:par>
                            </p:childTnLst>
                          </p:cTn>
                        </p:par>
                        <p:par>
                          <p:cTn id="55" fill="hold">
                            <p:stCondLst>
                              <p:cond delay="0"/>
                            </p:stCondLst>
                            <p:childTnLst>
                              <p:par>
                                <p:cTn id="56" presetID="3" presetClass="emph" presetSubtype="2" fill="hold" grpId="1" nodeType="afterEffect">
                                  <p:stCondLst>
                                    <p:cond delay="0"/>
                                  </p:stCondLst>
                                  <p:childTnLst>
                                    <p:animClr clrSpc="rgb" dir="cw">
                                      <p:cBhvr override="childStyle">
                                        <p:cTn id="57" dur="2000" fill="hold"/>
                                        <p:tgtEl>
                                          <p:spTgt spid="81"/>
                                        </p:tgtEl>
                                        <p:attrNameLst>
                                          <p:attrName>style.color</p:attrName>
                                        </p:attrNameLst>
                                      </p:cBhvr>
                                      <p:to>
                                        <a:schemeClr val="accent2"/>
                                      </p:to>
                                    </p:animClr>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8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8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4" grpId="0" animBg="1"/>
      <p:bldP spid="57" grpId="0" animBg="1"/>
      <p:bldP spid="60" grpId="0" animBg="1"/>
      <p:bldP spid="63" grpId="0"/>
      <p:bldP spid="74" grpId="0"/>
      <p:bldP spid="74" grpId="1"/>
      <p:bldP spid="77" grpId="0"/>
      <p:bldP spid="77" grpId="1"/>
      <p:bldP spid="78" grpId="0"/>
      <p:bldP spid="78" grpId="1"/>
      <p:bldP spid="80" grpId="0"/>
      <p:bldP spid="80" grpId="1"/>
      <p:bldP spid="81" grpId="0"/>
      <p:bldP spid="81" grpId="1"/>
      <p:bldP spid="84" grpId="0"/>
      <p:bldP spid="89" grpId="0" animBg="1"/>
      <p:bldP spid="9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767818" y="189410"/>
            <a:ext cx="3608364" cy="654148"/>
            <a:chOff x="2767818" y="189410"/>
            <a:chExt cx="3608364" cy="654148"/>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2767818" y="189410"/>
              <a:ext cx="3608364" cy="654148"/>
            </a:xfrm>
            <a:prstGeom prst="rect">
              <a:avLst/>
            </a:prstGeom>
          </p:spPr>
        </p:pic>
        <p:sp>
          <p:nvSpPr>
            <p:cNvPr id="7" name="文本框 6"/>
            <p:cNvSpPr txBox="1"/>
            <p:nvPr/>
          </p:nvSpPr>
          <p:spPr>
            <a:xfrm>
              <a:off x="3578779" y="224096"/>
              <a:ext cx="1986441" cy="584775"/>
            </a:xfrm>
            <a:prstGeom prst="rect">
              <a:avLst/>
            </a:prstGeom>
            <a:noFill/>
          </p:spPr>
          <p:txBody>
            <a:bodyPr wrap="none" rtlCol="0">
              <a:spAutoFit/>
            </a:bodyPr>
            <a:lstStyle/>
            <a:p>
              <a:r>
                <a:rPr lang="zh-CN" altLang="en-US" sz="3200" b="1" spc="300">
                  <a:latin typeface="黑体" panose="02010609060101010101" charset="-122"/>
                  <a:ea typeface="黑体" panose="02010609060101010101" charset="-122"/>
                </a:rPr>
                <a:t>课后作业</a:t>
              </a:r>
              <a:endParaRPr lang="zh-CN" altLang="en-US" sz="3200" b="1" spc="300" dirty="0">
                <a:latin typeface="黑体" panose="02010609060101010101" charset="-122"/>
                <a:ea typeface="黑体" panose="02010609060101010101" charset="-122"/>
              </a:endParaRPr>
            </a:p>
          </p:txBody>
        </p:sp>
      </p:grpSp>
      <p:sp>
        <p:nvSpPr>
          <p:cNvPr id="8" name="Rectangle 2"/>
          <p:cNvSpPr txBox="1"/>
          <p:nvPr/>
        </p:nvSpPr>
        <p:spPr>
          <a:xfrm>
            <a:off x="1898495" y="1857590"/>
            <a:ext cx="5347009" cy="1428319"/>
          </a:xfrm>
          <a:prstGeom prst="rect">
            <a:avLst/>
          </a:prstGeom>
          <a:noFill/>
          <a:ln w="9525">
            <a:noFill/>
          </a:ln>
        </p:spPr>
        <p:txBody>
          <a:bodyPr/>
          <a:lstStyle/>
          <a:p>
            <a:pPr marL="342900" indent="-342900" eaLnBrk="1" hangingPunct="1">
              <a:lnSpc>
                <a:spcPct val="150000"/>
              </a:lnSpc>
              <a:spcBef>
                <a:spcPts val="0"/>
              </a:spcBef>
            </a:pPr>
            <a:r>
              <a:rPr lang="en-US" altLang="zh-CN" sz="2800" b="1">
                <a:solidFill>
                  <a:srgbClr val="000000"/>
                </a:solidFill>
                <a:latin typeface="Times New Roman" panose="02020603050405020304" pitchFamily="18" charset="0"/>
                <a:ea typeface="黑体" panose="02010609060101010101" charset="-122"/>
              </a:rPr>
              <a:t>1.</a:t>
            </a:r>
            <a:r>
              <a:rPr lang="zh-CN" altLang="en-US" sz="2800" b="1">
                <a:solidFill>
                  <a:srgbClr val="000000"/>
                </a:solidFill>
                <a:latin typeface="Times New Roman" panose="02020603050405020304" pitchFamily="18" charset="0"/>
                <a:ea typeface="黑体" panose="02010609060101010101" charset="-122"/>
              </a:rPr>
              <a:t>从教材习题中选取；</a:t>
            </a:r>
            <a:endParaRPr lang="zh-CN" altLang="en-US" sz="2800" b="1">
              <a:solidFill>
                <a:srgbClr val="000000"/>
              </a:solidFill>
              <a:latin typeface="Times New Roman" panose="02020603050405020304" pitchFamily="18" charset="0"/>
              <a:ea typeface="黑体" panose="02010609060101010101" charset="-122"/>
            </a:endParaRPr>
          </a:p>
          <a:p>
            <a:pPr marL="342900" indent="-342900" eaLnBrk="1" hangingPunct="1">
              <a:lnSpc>
                <a:spcPct val="150000"/>
              </a:lnSpc>
              <a:spcBef>
                <a:spcPts val="0"/>
              </a:spcBef>
            </a:pPr>
            <a:r>
              <a:rPr lang="en-US" altLang="zh-CN" sz="2800" b="1">
                <a:solidFill>
                  <a:srgbClr val="000000"/>
                </a:solidFill>
                <a:latin typeface="Times New Roman" panose="02020603050405020304" pitchFamily="18" charset="0"/>
                <a:ea typeface="黑体" panose="02010609060101010101" charset="-122"/>
              </a:rPr>
              <a:t>2.</a:t>
            </a:r>
            <a:r>
              <a:rPr lang="zh-CN" altLang="en-US" sz="2800" b="1">
                <a:solidFill>
                  <a:srgbClr val="000000"/>
                </a:solidFill>
                <a:latin typeface="Times New Roman" panose="02020603050405020304" pitchFamily="18" charset="0"/>
                <a:ea typeface="黑体" panose="02010609060101010101" charset="-122"/>
              </a:rPr>
              <a:t>完成练习册本课时的习题</a:t>
            </a:r>
            <a:r>
              <a:rPr lang="en-US" altLang="zh-CN" sz="2800" b="1">
                <a:solidFill>
                  <a:srgbClr val="000000"/>
                </a:solidFill>
                <a:latin typeface="Times New Roman" panose="02020603050405020304" pitchFamily="18" charset="0"/>
                <a:ea typeface="黑体" panose="02010609060101010101" charset="-122"/>
              </a:rPr>
              <a:t>.</a:t>
            </a:r>
            <a:endParaRPr lang="en-US" altLang="zh-CN" sz="2800" b="1" dirty="0">
              <a:solidFill>
                <a:srgbClr val="000000"/>
              </a:solidFill>
              <a:latin typeface="Times New Roman" panose="02020603050405020304" pitchFamily="18" charset="0"/>
              <a:ea typeface="黑体" panose="0201060906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stretch>
            <a:fillRect/>
          </a:stretch>
        </p:blipFill>
        <p:spPr>
          <a:xfrm>
            <a:off x="5676136" y="4095750"/>
            <a:ext cx="2208232" cy="1047750"/>
          </a:xfrm>
          <a:prstGeom prst="rect">
            <a:avLst/>
          </a:prstGeom>
        </p:spPr>
      </p:pic>
      <p:grpSp>
        <p:nvGrpSpPr>
          <p:cNvPr id="3" name="组合 2"/>
          <p:cNvGrpSpPr/>
          <p:nvPr/>
        </p:nvGrpSpPr>
        <p:grpSpPr>
          <a:xfrm>
            <a:off x="2767818" y="51470"/>
            <a:ext cx="3608364" cy="654148"/>
            <a:chOff x="2767818" y="189410"/>
            <a:chExt cx="3608364" cy="654148"/>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2767818" y="189410"/>
              <a:ext cx="3608364" cy="654148"/>
            </a:xfrm>
            <a:prstGeom prst="rect">
              <a:avLst/>
            </a:prstGeom>
          </p:spPr>
        </p:pic>
        <p:sp>
          <p:nvSpPr>
            <p:cNvPr id="5" name="文本框 4"/>
            <p:cNvSpPr txBox="1"/>
            <p:nvPr/>
          </p:nvSpPr>
          <p:spPr>
            <a:xfrm>
              <a:off x="3665679" y="224096"/>
              <a:ext cx="1986441" cy="584775"/>
            </a:xfrm>
            <a:prstGeom prst="rect">
              <a:avLst/>
            </a:prstGeom>
            <a:noFill/>
          </p:spPr>
          <p:txBody>
            <a:bodyPr wrap="none" rtlCol="0">
              <a:spAutoFit/>
            </a:bodyPr>
            <a:lstStyle/>
            <a:p>
              <a:r>
                <a:rPr lang="zh-CN" altLang="en-US" sz="3200" b="1" spc="300" dirty="0">
                  <a:latin typeface="黑体" panose="02010609060101010101" charset="-122"/>
                  <a:ea typeface="黑体" panose="02010609060101010101" charset="-122"/>
                </a:rPr>
                <a:t>新课导入</a:t>
              </a:r>
              <a:endParaRPr lang="zh-CN" altLang="en-US" sz="3200" b="1" spc="300" dirty="0">
                <a:latin typeface="黑体" panose="02010609060101010101" charset="-122"/>
                <a:ea typeface="黑体" panose="02010609060101010101" charset="-122"/>
              </a:endParaRPr>
            </a:p>
          </p:txBody>
        </p:sp>
      </p:grpSp>
      <p:sp>
        <p:nvSpPr>
          <p:cNvPr id="19" name="文本框 18"/>
          <p:cNvSpPr txBox="1"/>
          <p:nvPr/>
        </p:nvSpPr>
        <p:spPr>
          <a:xfrm>
            <a:off x="467544" y="775337"/>
            <a:ext cx="8014001" cy="2165208"/>
          </a:xfrm>
          <a:prstGeom prst="rect">
            <a:avLst/>
          </a:prstGeom>
          <a:solidFill>
            <a:schemeClr val="bg2"/>
          </a:solidFill>
        </p:spPr>
        <p:txBody>
          <a:bodyPr wrap="square" rtlCol="0" anchor="t">
            <a:spAutoFit/>
          </a:bodyPr>
          <a:lstStyle/>
          <a:p>
            <a:pPr eaLnBrk="1" latinLnBrk="0" hangingPunct="1">
              <a:lnSpc>
                <a:spcPct val="120000"/>
              </a:lnSpc>
            </a:pPr>
            <a:r>
              <a:rPr lang="zh-CN" altLang="en-US" sz="2200" b="1" dirty="0">
                <a:latin typeface="+mj-lt"/>
                <a:ea typeface="+mj-ea"/>
                <a:cs typeface="宋体" panose="02010600030101010101" pitchFamily="2" charset="-122"/>
              </a:rPr>
              <a:t>         新疆是我国棉花的主要产地之一</a:t>
            </a:r>
            <a:r>
              <a:rPr lang="en-US" altLang="zh-CN" sz="2200" b="1" dirty="0">
                <a:latin typeface="+mj-lt"/>
                <a:ea typeface="+mj-ea"/>
                <a:cs typeface="宋体" panose="02010600030101010101" pitchFamily="2" charset="-122"/>
              </a:rPr>
              <a:t>.</a:t>
            </a:r>
            <a:r>
              <a:rPr lang="zh-CN" altLang="en-US" sz="2200" b="1" dirty="0">
                <a:latin typeface="+mj-lt"/>
                <a:ea typeface="+mj-ea"/>
                <a:cs typeface="宋体" panose="02010600030101010101" pitchFamily="2" charset="-122"/>
              </a:rPr>
              <a:t>近年来，机械化采棉已经成为新疆棉采摘的主要方式</a:t>
            </a:r>
            <a:r>
              <a:rPr lang="en-US" altLang="zh-CN" sz="2200" b="1" dirty="0">
                <a:latin typeface="+mj-lt"/>
                <a:ea typeface="+mj-ea"/>
                <a:cs typeface="宋体" panose="02010600030101010101" pitchFamily="2" charset="-122"/>
              </a:rPr>
              <a:t>.</a:t>
            </a:r>
            <a:r>
              <a:rPr lang="zh-CN" altLang="en-US" sz="2200" b="1" dirty="0">
                <a:latin typeface="+mj-lt"/>
                <a:ea typeface="+mj-ea"/>
                <a:cs typeface="宋体" panose="02010600030101010101" pitchFamily="2" charset="-122"/>
              </a:rPr>
              <a:t>某种棉大户租用 </a:t>
            </a:r>
            <a:r>
              <a:rPr lang="en-US" altLang="zh-CN" sz="2200" b="1" dirty="0">
                <a:solidFill>
                  <a:srgbClr val="0070C0"/>
                </a:solidFill>
                <a:latin typeface="+mj-lt"/>
                <a:ea typeface="+mj-ea"/>
                <a:cs typeface="宋体" panose="02010600030101010101" pitchFamily="2" charset="-122"/>
              </a:rPr>
              <a:t>6 </a:t>
            </a:r>
            <a:r>
              <a:rPr lang="zh-CN" altLang="en-US" sz="2200" b="1" dirty="0">
                <a:solidFill>
                  <a:srgbClr val="0070C0"/>
                </a:solidFill>
                <a:latin typeface="+mj-lt"/>
                <a:ea typeface="+mj-ea"/>
                <a:cs typeface="宋体" panose="02010600030101010101" pitchFamily="2" charset="-122"/>
              </a:rPr>
              <a:t>台</a:t>
            </a:r>
            <a:r>
              <a:rPr lang="zh-CN" altLang="en-US" sz="2200" b="1" dirty="0">
                <a:latin typeface="+mj-lt"/>
                <a:ea typeface="+mj-ea"/>
                <a:cs typeface="宋体" panose="02010600030101010101" pitchFamily="2" charset="-122"/>
              </a:rPr>
              <a:t>大、小两种型号的采棉机</a:t>
            </a:r>
            <a:r>
              <a:rPr lang="en-US" altLang="zh-CN" sz="2200" b="1" dirty="0">
                <a:latin typeface="+mj-lt"/>
                <a:ea typeface="+mj-ea"/>
                <a:cs typeface="宋体" panose="02010600030101010101" pitchFamily="2" charset="-122"/>
              </a:rPr>
              <a:t>. </a:t>
            </a:r>
            <a:r>
              <a:rPr lang="en-US" altLang="zh-CN" sz="2200" b="1" dirty="0">
                <a:solidFill>
                  <a:srgbClr val="0070C0"/>
                </a:solidFill>
                <a:latin typeface="+mj-lt"/>
                <a:ea typeface="+mj-ea"/>
                <a:cs typeface="宋体" panose="02010600030101010101" pitchFamily="2" charset="-122"/>
              </a:rPr>
              <a:t>1 h </a:t>
            </a:r>
            <a:r>
              <a:rPr lang="zh-CN" altLang="en-US" sz="2200" b="1" dirty="0">
                <a:latin typeface="+mj-lt"/>
                <a:ea typeface="+mj-ea"/>
                <a:cs typeface="宋体" panose="02010600030101010101" pitchFamily="2" charset="-122"/>
              </a:rPr>
              <a:t>就完成了 </a:t>
            </a:r>
            <a:r>
              <a:rPr lang="en-US" altLang="zh-CN" sz="2200" b="1" dirty="0">
                <a:solidFill>
                  <a:srgbClr val="0070C0"/>
                </a:solidFill>
                <a:latin typeface="+mj-lt"/>
                <a:ea typeface="+mj-ea"/>
                <a:cs typeface="宋体" panose="02010600030101010101" pitchFamily="2" charset="-122"/>
              </a:rPr>
              <a:t>8 hm</a:t>
            </a:r>
            <a:r>
              <a:rPr lang="en-US" altLang="zh-CN" sz="2200" b="1" baseline="30000" dirty="0">
                <a:solidFill>
                  <a:srgbClr val="0070C0"/>
                </a:solidFill>
                <a:latin typeface="+mj-lt"/>
                <a:ea typeface="+mj-ea"/>
                <a:cs typeface="宋体" panose="02010600030101010101" pitchFamily="2" charset="-122"/>
              </a:rPr>
              <a:t>2 </a:t>
            </a:r>
            <a:r>
              <a:rPr lang="zh-CN" altLang="en-US" sz="2200" b="1" dirty="0">
                <a:latin typeface="+mj-lt"/>
                <a:ea typeface="+mj-ea"/>
                <a:cs typeface="宋体" panose="02010600030101010101" pitchFamily="2" charset="-122"/>
              </a:rPr>
              <a:t>棉田的采摘</a:t>
            </a:r>
            <a:r>
              <a:rPr lang="en-US" altLang="zh-CN" sz="2200" b="1" dirty="0">
                <a:latin typeface="+mj-lt"/>
                <a:ea typeface="+mj-ea"/>
                <a:cs typeface="宋体" panose="02010600030101010101" pitchFamily="2" charset="-122"/>
              </a:rPr>
              <a:t>.</a:t>
            </a:r>
            <a:r>
              <a:rPr lang="zh-CN" altLang="en-US" sz="2200" b="1" dirty="0">
                <a:latin typeface="+mj-lt"/>
                <a:ea typeface="+mj-ea"/>
                <a:cs typeface="宋体" panose="02010600030101010101" pitchFamily="2" charset="-122"/>
              </a:rPr>
              <a:t>如果</a:t>
            </a:r>
            <a:r>
              <a:rPr lang="zh-CN" altLang="en-US" sz="2200" b="1" dirty="0">
                <a:solidFill>
                  <a:srgbClr val="0070C0"/>
                </a:solidFill>
                <a:latin typeface="+mj-lt"/>
                <a:ea typeface="+mj-ea"/>
                <a:cs typeface="宋体" panose="02010600030101010101" pitchFamily="2" charset="-122"/>
              </a:rPr>
              <a:t>大型</a:t>
            </a:r>
            <a:r>
              <a:rPr lang="zh-CN" altLang="en-US" sz="2200" b="1" dirty="0">
                <a:latin typeface="+mj-lt"/>
                <a:ea typeface="+mj-ea"/>
                <a:cs typeface="宋体" panose="02010600030101010101" pitchFamily="2" charset="-122"/>
              </a:rPr>
              <a:t>采棉机 </a:t>
            </a:r>
            <a:r>
              <a:rPr lang="en-US" altLang="zh-CN" sz="2200" b="1" dirty="0">
                <a:latin typeface="+mj-lt"/>
                <a:ea typeface="+mj-ea"/>
                <a:cs typeface="宋体" panose="02010600030101010101" pitchFamily="2" charset="-122"/>
              </a:rPr>
              <a:t>1 h</a:t>
            </a:r>
            <a:r>
              <a:rPr lang="zh-CN" altLang="en-US" sz="2200" b="1" dirty="0">
                <a:latin typeface="+mj-lt"/>
                <a:ea typeface="+mj-ea"/>
                <a:cs typeface="宋体" panose="02010600030101010101" pitchFamily="2" charset="-122"/>
              </a:rPr>
              <a:t>完成 </a:t>
            </a:r>
            <a:r>
              <a:rPr lang="en-US" altLang="zh-CN" sz="2200" b="1" dirty="0">
                <a:solidFill>
                  <a:srgbClr val="0070C0"/>
                </a:solidFill>
                <a:latin typeface="+mj-lt"/>
                <a:ea typeface="+mj-ea"/>
                <a:cs typeface="宋体" panose="02010600030101010101" pitchFamily="2" charset="-122"/>
              </a:rPr>
              <a:t>2 hm</a:t>
            </a:r>
            <a:r>
              <a:rPr lang="en-US" altLang="zh-CN" sz="2200" b="1" baseline="30000" dirty="0">
                <a:solidFill>
                  <a:srgbClr val="0070C0"/>
                </a:solidFill>
                <a:latin typeface="+mj-lt"/>
                <a:ea typeface="+mj-ea"/>
                <a:cs typeface="宋体" panose="02010600030101010101" pitchFamily="2" charset="-122"/>
              </a:rPr>
              <a:t>2 </a:t>
            </a:r>
            <a:r>
              <a:rPr lang="zh-CN" altLang="en-US" sz="2200" b="1" dirty="0">
                <a:latin typeface="+mj-lt"/>
                <a:ea typeface="+mj-ea"/>
                <a:cs typeface="宋体" panose="02010600030101010101" pitchFamily="2" charset="-122"/>
              </a:rPr>
              <a:t>棉田的采摘，</a:t>
            </a:r>
            <a:r>
              <a:rPr lang="zh-CN" altLang="en-US" sz="2200" b="1" dirty="0">
                <a:solidFill>
                  <a:srgbClr val="0070C0"/>
                </a:solidFill>
                <a:latin typeface="+mj-lt"/>
                <a:ea typeface="+mj-ea"/>
                <a:cs typeface="宋体" panose="02010600030101010101" pitchFamily="2" charset="-122"/>
              </a:rPr>
              <a:t>小型</a:t>
            </a:r>
            <a:r>
              <a:rPr lang="zh-CN" altLang="en-US" sz="2200" b="1" dirty="0">
                <a:latin typeface="+mj-lt"/>
                <a:ea typeface="+mj-ea"/>
                <a:cs typeface="宋体" panose="02010600030101010101" pitchFamily="2" charset="-122"/>
              </a:rPr>
              <a:t>采棉机 </a:t>
            </a:r>
            <a:r>
              <a:rPr lang="en-US" altLang="zh-CN" sz="2200" b="1" dirty="0">
                <a:latin typeface="+mj-lt"/>
                <a:ea typeface="+mj-ea"/>
                <a:cs typeface="宋体" panose="02010600030101010101" pitchFamily="2" charset="-122"/>
              </a:rPr>
              <a:t>1 h </a:t>
            </a:r>
            <a:r>
              <a:rPr lang="zh-CN" altLang="en-US" sz="2200" b="1" dirty="0">
                <a:latin typeface="+mj-lt"/>
                <a:ea typeface="+mj-ea"/>
                <a:cs typeface="宋体" panose="02010600030101010101" pitchFamily="2" charset="-122"/>
              </a:rPr>
              <a:t>完成 </a:t>
            </a:r>
            <a:r>
              <a:rPr lang="en-US" altLang="zh-CN" sz="2200" b="1" dirty="0">
                <a:solidFill>
                  <a:srgbClr val="0070C0"/>
                </a:solidFill>
                <a:latin typeface="+mj-lt"/>
                <a:ea typeface="+mj-ea"/>
                <a:cs typeface="宋体" panose="02010600030101010101" pitchFamily="2" charset="-122"/>
              </a:rPr>
              <a:t>1 hm</a:t>
            </a:r>
            <a:r>
              <a:rPr lang="en-US" altLang="zh-CN" sz="2200" b="1" baseline="30000" dirty="0">
                <a:solidFill>
                  <a:srgbClr val="0070C0"/>
                </a:solidFill>
                <a:latin typeface="+mj-lt"/>
                <a:ea typeface="+mj-ea"/>
                <a:cs typeface="宋体" panose="02010600030101010101" pitchFamily="2" charset="-122"/>
              </a:rPr>
              <a:t>2 </a:t>
            </a:r>
            <a:r>
              <a:rPr lang="zh-CN" altLang="en-US" sz="2200" b="1" dirty="0">
                <a:latin typeface="+mj-lt"/>
                <a:ea typeface="+mj-ea"/>
                <a:cs typeface="宋体" panose="02010600030101010101" pitchFamily="2" charset="-122"/>
              </a:rPr>
              <a:t>棉田的采摘，那么这个种棉大户租用了大、小型采棉机各多少台？</a:t>
            </a:r>
            <a:endParaRPr lang="zh-CN" altLang="en-US" sz="2200" b="1" dirty="0">
              <a:latin typeface="+mj-lt"/>
              <a:ea typeface="+mj-ea"/>
              <a:cs typeface="宋体" panose="02010600030101010101" pitchFamily="2" charset="-122"/>
            </a:endParaRPr>
          </a:p>
        </p:txBody>
      </p:sp>
      <p:sp>
        <p:nvSpPr>
          <p:cNvPr id="14" name="Rectangle 5"/>
          <p:cNvSpPr/>
          <p:nvPr/>
        </p:nvSpPr>
        <p:spPr>
          <a:xfrm>
            <a:off x="416814" y="3435846"/>
            <a:ext cx="3411056" cy="1000980"/>
          </a:xfrm>
          <a:prstGeom prst="rect">
            <a:avLst/>
          </a:prstGeom>
          <a:noFill/>
          <a:ln w="9525">
            <a:noFill/>
          </a:ln>
        </p:spPr>
        <p:txBody>
          <a:bodyPr wrap="square" anchor="t" anchorCtr="0">
            <a:spAutoFit/>
          </a:bodyPr>
          <a:lstStyle/>
          <a:p>
            <a:pPr marL="0" indent="0">
              <a:lnSpc>
                <a:spcPct val="130000"/>
              </a:lnSpc>
              <a:spcBef>
                <a:spcPct val="20000"/>
              </a:spcBef>
              <a:buFont typeface="Wingdings" panose="05000000000000000000" charset="0"/>
              <a:buNone/>
            </a:pPr>
            <a:r>
              <a:rPr lang="zh-CN" altLang="en-US" sz="2400" b="1" dirty="0">
                <a:solidFill>
                  <a:srgbClr val="0070C0"/>
                </a:solidFill>
                <a:latin typeface="+mj-lt"/>
                <a:ea typeface="+mj-ea"/>
              </a:rPr>
              <a:t>设大型采棉机</a:t>
            </a:r>
            <a:r>
              <a:rPr lang="en-US" altLang="zh-CN" sz="2400" b="1" i="1" dirty="0">
                <a:solidFill>
                  <a:srgbClr val="0070C0"/>
                </a:solidFill>
                <a:latin typeface="+mj-lt"/>
                <a:ea typeface="+mj-ea"/>
              </a:rPr>
              <a:t>x</a:t>
            </a:r>
            <a:r>
              <a:rPr lang="zh-CN" altLang="en-US" sz="2400" b="1" dirty="0">
                <a:solidFill>
                  <a:srgbClr val="0070C0"/>
                </a:solidFill>
                <a:latin typeface="+mj-lt"/>
                <a:ea typeface="+mj-ea"/>
              </a:rPr>
              <a:t>台，则小型采棉机</a:t>
            </a:r>
            <a:r>
              <a:rPr lang="en-US" altLang="zh-CN" sz="2400" b="1" dirty="0">
                <a:solidFill>
                  <a:srgbClr val="0070C0"/>
                </a:solidFill>
                <a:latin typeface="+mj-lt"/>
                <a:ea typeface="+mj-ea"/>
              </a:rPr>
              <a:t>(6-</a:t>
            </a:r>
            <a:r>
              <a:rPr lang="en-US" altLang="zh-CN" sz="2400" b="1" i="1" dirty="0">
                <a:solidFill>
                  <a:srgbClr val="0070C0"/>
                </a:solidFill>
                <a:latin typeface="+mj-lt"/>
                <a:ea typeface="+mj-ea"/>
              </a:rPr>
              <a:t>x</a:t>
            </a:r>
            <a:r>
              <a:rPr lang="en-US" altLang="zh-CN" sz="2400" b="1" dirty="0">
                <a:solidFill>
                  <a:srgbClr val="0070C0"/>
                </a:solidFill>
                <a:latin typeface="+mj-lt"/>
                <a:ea typeface="+mj-ea"/>
              </a:rPr>
              <a:t>)</a:t>
            </a:r>
            <a:r>
              <a:rPr lang="zh-CN" altLang="en-US" sz="2400" b="1" dirty="0">
                <a:solidFill>
                  <a:srgbClr val="0070C0"/>
                </a:solidFill>
                <a:latin typeface="+mj-lt"/>
                <a:ea typeface="+mj-ea"/>
              </a:rPr>
              <a:t>台</a:t>
            </a:r>
            <a:r>
              <a:rPr lang="en-US" altLang="zh-CN" sz="2400" b="1" dirty="0">
                <a:solidFill>
                  <a:srgbClr val="0070C0"/>
                </a:solidFill>
                <a:latin typeface="+mj-lt"/>
                <a:ea typeface="+mj-ea"/>
              </a:rPr>
              <a:t>.</a:t>
            </a:r>
            <a:endParaRPr lang="en-US" altLang="zh-CN" sz="2400" b="1" dirty="0">
              <a:solidFill>
                <a:srgbClr val="0070C0"/>
              </a:solidFill>
              <a:latin typeface="+mj-lt"/>
              <a:ea typeface="+mj-ea"/>
            </a:endParaRPr>
          </a:p>
        </p:txBody>
      </p:sp>
      <p:sp>
        <p:nvSpPr>
          <p:cNvPr id="15" name="Rectangle 5"/>
          <p:cNvSpPr/>
          <p:nvPr/>
        </p:nvSpPr>
        <p:spPr>
          <a:xfrm>
            <a:off x="899592" y="4443958"/>
            <a:ext cx="1705528" cy="524567"/>
          </a:xfrm>
          <a:prstGeom prst="rect">
            <a:avLst/>
          </a:prstGeom>
          <a:noFill/>
          <a:ln w="9525">
            <a:noFill/>
          </a:ln>
        </p:spPr>
        <p:txBody>
          <a:bodyPr wrap="square" anchor="t" anchorCtr="0">
            <a:spAutoFit/>
          </a:bodyPr>
          <a:lstStyle/>
          <a:p>
            <a:pPr marL="0" indent="0">
              <a:lnSpc>
                <a:spcPct val="130000"/>
              </a:lnSpc>
              <a:spcBef>
                <a:spcPct val="20000"/>
              </a:spcBef>
              <a:buFont typeface="Wingdings" panose="05000000000000000000" charset="0"/>
              <a:buNone/>
            </a:pPr>
            <a:r>
              <a:rPr lang="en-US" altLang="zh-CN" sz="2400" b="1" dirty="0">
                <a:solidFill>
                  <a:srgbClr val="FF0000"/>
                </a:solidFill>
                <a:latin typeface="+mj-lt"/>
                <a:ea typeface="+mj-ea"/>
              </a:rPr>
              <a:t>2</a:t>
            </a:r>
            <a:r>
              <a:rPr lang="en-US" altLang="zh-CN" sz="2400" b="1" i="1" dirty="0">
                <a:solidFill>
                  <a:srgbClr val="FF0000"/>
                </a:solidFill>
                <a:latin typeface="+mj-lt"/>
                <a:ea typeface="+mj-ea"/>
              </a:rPr>
              <a:t>x</a:t>
            </a:r>
            <a:r>
              <a:rPr lang="en-US" altLang="zh-CN" sz="2400" b="1" dirty="0">
                <a:solidFill>
                  <a:srgbClr val="FF0000"/>
                </a:solidFill>
                <a:latin typeface="+mj-lt"/>
                <a:ea typeface="+mj-ea"/>
              </a:rPr>
              <a:t>+(6-</a:t>
            </a:r>
            <a:r>
              <a:rPr lang="en-US" altLang="zh-CN" sz="2400" b="1" i="1" dirty="0">
                <a:solidFill>
                  <a:srgbClr val="FF0000"/>
                </a:solidFill>
                <a:latin typeface="+mj-lt"/>
                <a:ea typeface="+mj-ea"/>
              </a:rPr>
              <a:t>x</a:t>
            </a:r>
            <a:r>
              <a:rPr lang="en-US" altLang="zh-CN" sz="2400" b="1" dirty="0">
                <a:solidFill>
                  <a:srgbClr val="FF0000"/>
                </a:solidFill>
                <a:latin typeface="+mj-lt"/>
                <a:ea typeface="+mj-ea"/>
              </a:rPr>
              <a:t>)=8</a:t>
            </a:r>
            <a:endParaRPr lang="en-US" altLang="zh-CN" sz="2400" b="1" dirty="0">
              <a:solidFill>
                <a:srgbClr val="FF0000"/>
              </a:solidFill>
              <a:latin typeface="+mj-lt"/>
              <a:ea typeface="+mj-ea"/>
            </a:endParaRPr>
          </a:p>
        </p:txBody>
      </p:sp>
      <p:sp>
        <p:nvSpPr>
          <p:cNvPr id="16" name="Rectangle 5"/>
          <p:cNvSpPr/>
          <p:nvPr/>
        </p:nvSpPr>
        <p:spPr>
          <a:xfrm>
            <a:off x="4776044" y="3474560"/>
            <a:ext cx="4125569" cy="1000980"/>
          </a:xfrm>
          <a:prstGeom prst="rect">
            <a:avLst/>
          </a:prstGeom>
          <a:noFill/>
          <a:ln w="9525">
            <a:noFill/>
          </a:ln>
        </p:spPr>
        <p:txBody>
          <a:bodyPr wrap="square" anchor="t" anchorCtr="0">
            <a:spAutoFit/>
          </a:bodyPr>
          <a:lstStyle/>
          <a:p>
            <a:pPr marL="0" indent="0">
              <a:lnSpc>
                <a:spcPct val="130000"/>
              </a:lnSpc>
              <a:spcBef>
                <a:spcPct val="20000"/>
              </a:spcBef>
              <a:buFont typeface="Wingdings" panose="05000000000000000000" charset="0"/>
              <a:buNone/>
            </a:pPr>
            <a:r>
              <a:rPr lang="zh-CN" altLang="en-US" sz="2400" b="1" dirty="0">
                <a:solidFill>
                  <a:srgbClr val="0070C0"/>
                </a:solidFill>
                <a:latin typeface="+mj-lt"/>
                <a:ea typeface="+mj-ea"/>
              </a:rPr>
              <a:t>设大型采棉机</a:t>
            </a:r>
            <a:r>
              <a:rPr lang="en-US" altLang="zh-CN" sz="2400" b="1" i="1" dirty="0">
                <a:solidFill>
                  <a:srgbClr val="0070C0"/>
                </a:solidFill>
                <a:latin typeface="+mj-lt"/>
                <a:ea typeface="+mj-ea"/>
              </a:rPr>
              <a:t>x</a:t>
            </a:r>
            <a:r>
              <a:rPr lang="zh-CN" altLang="en-US" sz="2400" b="1" dirty="0">
                <a:solidFill>
                  <a:srgbClr val="0070C0"/>
                </a:solidFill>
                <a:latin typeface="+mj-lt"/>
                <a:ea typeface="+mj-ea"/>
              </a:rPr>
              <a:t>台，小型采棉机 </a:t>
            </a:r>
            <a:r>
              <a:rPr lang="en-US" altLang="zh-CN" sz="2400" b="1" i="1" dirty="0">
                <a:solidFill>
                  <a:srgbClr val="0070C0"/>
                </a:solidFill>
                <a:latin typeface="+mj-lt"/>
                <a:ea typeface="+mj-ea"/>
              </a:rPr>
              <a:t>y</a:t>
            </a:r>
            <a:r>
              <a:rPr lang="en-US" altLang="zh-CN" sz="2400" b="1" dirty="0">
                <a:solidFill>
                  <a:srgbClr val="0070C0"/>
                </a:solidFill>
                <a:latin typeface="+mj-lt"/>
                <a:ea typeface="+mj-ea"/>
              </a:rPr>
              <a:t> </a:t>
            </a:r>
            <a:r>
              <a:rPr lang="zh-CN" altLang="en-US" sz="2400" b="1" dirty="0">
                <a:solidFill>
                  <a:srgbClr val="0070C0"/>
                </a:solidFill>
                <a:latin typeface="+mj-lt"/>
                <a:ea typeface="+mj-ea"/>
              </a:rPr>
              <a:t>台</a:t>
            </a:r>
            <a:r>
              <a:rPr lang="en-US" altLang="zh-CN" sz="2400" b="1" dirty="0">
                <a:solidFill>
                  <a:srgbClr val="0070C0"/>
                </a:solidFill>
                <a:latin typeface="+mj-lt"/>
                <a:ea typeface="+mj-ea"/>
              </a:rPr>
              <a:t>.</a:t>
            </a:r>
            <a:endParaRPr lang="en-US" altLang="zh-CN" sz="2400" b="1" dirty="0">
              <a:solidFill>
                <a:srgbClr val="0070C0"/>
              </a:solidFill>
              <a:latin typeface="+mj-lt"/>
              <a:ea typeface="+mj-ea"/>
            </a:endParaRPr>
          </a:p>
        </p:txBody>
      </p:sp>
      <p:grpSp>
        <p:nvGrpSpPr>
          <p:cNvPr id="17" name="组合 16"/>
          <p:cNvGrpSpPr/>
          <p:nvPr/>
        </p:nvGrpSpPr>
        <p:grpSpPr>
          <a:xfrm>
            <a:off x="5725039" y="4011910"/>
            <a:ext cx="2251536" cy="1073774"/>
            <a:chOff x="1024321" y="958875"/>
            <a:chExt cx="2251536" cy="1073774"/>
          </a:xfrm>
        </p:grpSpPr>
        <p:sp>
          <p:nvSpPr>
            <p:cNvPr id="18" name="Text Box 7"/>
            <p:cNvSpPr txBox="1"/>
            <p:nvPr/>
          </p:nvSpPr>
          <p:spPr>
            <a:xfrm>
              <a:off x="1283575" y="958875"/>
              <a:ext cx="1992282" cy="521970"/>
            </a:xfrm>
            <a:prstGeom prst="rect">
              <a:avLst/>
            </a:prstGeom>
            <a:noFill/>
            <a:ln w="9525">
              <a:noFill/>
            </a:ln>
            <a:effectLst>
              <a:outerShdw dist="35921" dir="2699999" sy="50000" kx="2115845" algn="bl" rotWithShape="0">
                <a:srgbClr val="C0C0C0">
                  <a:alpha val="78999"/>
                </a:srgbClr>
              </a:outerShdw>
            </a:effectLst>
          </p:spPr>
          <p:txBody>
            <a:bodyPr wrap="square" anchor="t" anchorCtr="0">
              <a:spAutoFit/>
            </a:bodyPr>
            <a:lstStyle/>
            <a:p>
              <a:pPr algn="ctr" defTabSz="914400" eaLnBrk="0" hangingPunct="0"/>
              <a:r>
                <a:rPr lang="zh-CN" altLang="en-US" sz="2800" b="1" i="1" dirty="0">
                  <a:solidFill>
                    <a:srgbClr val="FF0000"/>
                  </a:solidFill>
                  <a:latin typeface="Times New Roman" panose="02020603050405020304" pitchFamily="18" charset="0"/>
                  <a:ea typeface="黑体" panose="02010609060101010101" charset="-122"/>
                </a:rPr>
                <a:t>x</a:t>
              </a:r>
              <a:r>
                <a:rPr lang="en-US" altLang="zh-CN" sz="2800" b="1" dirty="0">
                  <a:solidFill>
                    <a:srgbClr val="FF0000"/>
                  </a:solidFill>
                  <a:latin typeface="Times New Roman" panose="02020603050405020304" pitchFamily="18" charset="0"/>
                  <a:ea typeface="黑体" panose="02010609060101010101" charset="-122"/>
                </a:rPr>
                <a:t>+</a:t>
              </a:r>
              <a:r>
                <a:rPr lang="zh-CN" altLang="en-US" sz="2800" b="1" i="1" dirty="0">
                  <a:solidFill>
                    <a:srgbClr val="FF0000"/>
                  </a:solidFill>
                  <a:latin typeface="Times New Roman" panose="02020603050405020304" pitchFamily="18" charset="0"/>
                  <a:ea typeface="黑体" panose="02010609060101010101" charset="-122"/>
                </a:rPr>
                <a:t>y</a:t>
              </a:r>
              <a:r>
                <a:rPr lang="en-US" altLang="zh-CN" sz="2800" b="1" i="1" dirty="0">
                  <a:solidFill>
                    <a:srgbClr val="FF0000"/>
                  </a:solidFill>
                  <a:latin typeface="Times New Roman" panose="02020603050405020304" pitchFamily="18" charset="0"/>
                  <a:ea typeface="黑体" panose="02010609060101010101" charset="-122"/>
                </a:rPr>
                <a:t> </a:t>
              </a:r>
              <a:r>
                <a:rPr lang="zh-CN" altLang="en-US" sz="2800" b="1" dirty="0">
                  <a:solidFill>
                    <a:srgbClr val="FF0000"/>
                  </a:solidFill>
                  <a:latin typeface="Times New Roman" panose="02020603050405020304" pitchFamily="18" charset="0"/>
                  <a:ea typeface="黑体" panose="02010609060101010101" charset="-122"/>
                </a:rPr>
                <a:t>=</a:t>
              </a:r>
              <a:r>
                <a:rPr lang="en-US" altLang="zh-CN" sz="2800" b="1" dirty="0">
                  <a:solidFill>
                    <a:srgbClr val="FF0000"/>
                  </a:solidFill>
                  <a:latin typeface="Times New Roman" panose="02020603050405020304" pitchFamily="18" charset="0"/>
                  <a:ea typeface="黑体" panose="02010609060101010101" charset="-122"/>
                </a:rPr>
                <a:t>6</a:t>
              </a:r>
              <a:r>
                <a:rPr lang="zh-CN" altLang="en-US" sz="2800" b="1" dirty="0">
                  <a:solidFill>
                    <a:srgbClr val="FF0000"/>
                  </a:solidFill>
                  <a:latin typeface="Times New Roman" panose="02020603050405020304" pitchFamily="18" charset="0"/>
                  <a:ea typeface="黑体" panose="02010609060101010101" charset="-122"/>
                </a:rPr>
                <a:t>，</a:t>
              </a:r>
              <a:endParaRPr lang="zh-CN" altLang="en-US" sz="2800" b="1" dirty="0">
                <a:solidFill>
                  <a:srgbClr val="FF0000"/>
                </a:solidFill>
                <a:latin typeface="Times New Roman" panose="02020603050405020304" pitchFamily="18" charset="0"/>
                <a:ea typeface="黑体" panose="02010609060101010101" charset="-122"/>
              </a:endParaRPr>
            </a:p>
          </p:txBody>
        </p:sp>
        <p:sp>
          <p:nvSpPr>
            <p:cNvPr id="20" name="Text Box 8"/>
            <p:cNvSpPr txBox="1"/>
            <p:nvPr/>
          </p:nvSpPr>
          <p:spPr>
            <a:xfrm>
              <a:off x="1024321" y="1510679"/>
              <a:ext cx="2227580" cy="521970"/>
            </a:xfrm>
            <a:prstGeom prst="rect">
              <a:avLst/>
            </a:prstGeom>
            <a:noFill/>
            <a:ln w="9525">
              <a:noFill/>
            </a:ln>
            <a:effectLst>
              <a:outerShdw dist="35921" dir="2699999" sy="50000" kx="2115845" algn="bl" rotWithShape="0">
                <a:srgbClr val="C0C0C0">
                  <a:alpha val="78999"/>
                </a:srgbClr>
              </a:outerShdw>
            </a:effectLst>
          </p:spPr>
          <p:txBody>
            <a:bodyPr wrap="square" anchor="t" anchorCtr="0">
              <a:spAutoFit/>
            </a:bodyPr>
            <a:lstStyle/>
            <a:p>
              <a:pPr algn="ctr" defTabSz="914400" eaLnBrk="0" hangingPunct="0"/>
              <a:r>
                <a:rPr lang="zh-CN" altLang="en-US" sz="2800" b="1" dirty="0">
                  <a:solidFill>
                    <a:srgbClr val="FF0000"/>
                  </a:solidFill>
                  <a:latin typeface="Times New Roman" panose="02020603050405020304" pitchFamily="18" charset="0"/>
                  <a:ea typeface="黑体" panose="02010609060101010101" charset="-122"/>
                </a:rPr>
                <a:t>2</a:t>
              </a:r>
              <a:r>
                <a:rPr lang="zh-CN" altLang="en-US" sz="2800" b="1" i="1" dirty="0">
                  <a:solidFill>
                    <a:srgbClr val="FF0000"/>
                  </a:solidFill>
                  <a:latin typeface="Times New Roman" panose="02020603050405020304" pitchFamily="18" charset="0"/>
                  <a:ea typeface="黑体" panose="02010609060101010101" charset="-122"/>
                </a:rPr>
                <a:t>x</a:t>
              </a:r>
              <a:r>
                <a:rPr lang="en-US" altLang="zh-CN" sz="2800" b="1" dirty="0">
                  <a:solidFill>
                    <a:srgbClr val="FF0000"/>
                  </a:solidFill>
                  <a:latin typeface="Times New Roman" panose="02020603050405020304" pitchFamily="18" charset="0"/>
                  <a:ea typeface="黑体" panose="02010609060101010101" charset="-122"/>
                </a:rPr>
                <a:t>+</a:t>
              </a:r>
              <a:r>
                <a:rPr lang="zh-CN" altLang="en-US" sz="2800" b="1" i="1" dirty="0">
                  <a:solidFill>
                    <a:srgbClr val="FF0000"/>
                  </a:solidFill>
                  <a:latin typeface="Times New Roman" panose="02020603050405020304" pitchFamily="18" charset="0"/>
                  <a:ea typeface="黑体" panose="02010609060101010101" charset="-122"/>
                </a:rPr>
                <a:t>y</a:t>
              </a:r>
              <a:r>
                <a:rPr lang="en-US" altLang="zh-CN" sz="2800" b="1" i="1" dirty="0">
                  <a:solidFill>
                    <a:srgbClr val="FF0000"/>
                  </a:solidFill>
                  <a:latin typeface="Times New Roman" panose="02020603050405020304" pitchFamily="18" charset="0"/>
                  <a:ea typeface="黑体" panose="02010609060101010101" charset="-122"/>
                </a:rPr>
                <a:t> </a:t>
              </a:r>
              <a:r>
                <a:rPr lang="zh-CN" altLang="en-US" sz="2800" b="1" dirty="0">
                  <a:solidFill>
                    <a:srgbClr val="FF0000"/>
                  </a:solidFill>
                  <a:latin typeface="Times New Roman" panose="02020603050405020304" pitchFamily="18" charset="0"/>
                  <a:ea typeface="黑体" panose="02010609060101010101" charset="-122"/>
                </a:rPr>
                <a:t>=</a:t>
              </a:r>
              <a:r>
                <a:rPr lang="en-US" altLang="zh-CN" sz="2800" b="1" dirty="0">
                  <a:solidFill>
                    <a:srgbClr val="FF0000"/>
                  </a:solidFill>
                  <a:latin typeface="Times New Roman" panose="02020603050405020304" pitchFamily="18" charset="0"/>
                  <a:ea typeface="黑体" panose="02010609060101010101" charset="-122"/>
                </a:rPr>
                <a:t>8</a:t>
              </a:r>
              <a:endParaRPr lang="en-US" altLang="zh-CN" sz="2800" b="1" dirty="0">
                <a:solidFill>
                  <a:srgbClr val="FF0000"/>
                </a:solidFill>
                <a:latin typeface="Times New Roman" panose="02020603050405020304" pitchFamily="18" charset="0"/>
                <a:ea typeface="黑体" panose="02010609060101010101" charset="-122"/>
              </a:endParaRPr>
            </a:p>
          </p:txBody>
        </p:sp>
        <p:sp>
          <p:nvSpPr>
            <p:cNvPr id="21" name="左大括号 1"/>
            <p:cNvSpPr/>
            <p:nvPr/>
          </p:nvSpPr>
          <p:spPr>
            <a:xfrm>
              <a:off x="1331640" y="1169652"/>
              <a:ext cx="95951" cy="799217"/>
            </a:xfrm>
            <a:prstGeom prst="leftBrace">
              <a:avLst>
                <a:gd name="adj1" fmla="val 97084"/>
                <a:gd name="adj2" fmla="val 50000"/>
              </a:avLst>
            </a:prstGeom>
            <a:noFill/>
            <a:ln w="19050" cap="flat" cmpd="sng">
              <a:solidFill>
                <a:srgbClr val="FF0000"/>
              </a:solidFill>
              <a:prstDash val="solid"/>
              <a:bevel/>
              <a:headEnd type="none" w="med" len="med"/>
              <a:tailEnd type="none" w="med" len="med"/>
            </a:ln>
          </p:spPr>
          <p:txBody>
            <a:bodyPr wrap="square" anchor="t" anchorCtr="0"/>
            <a:lstStyle/>
            <a:p>
              <a:pPr defTabSz="914400"/>
              <a:endParaRPr lang="zh-CN" altLang="en-US" b="1" dirty="0">
                <a:latin typeface="Arial" panose="020B0604020202020204" pitchFamily="34" charset="0"/>
                <a:ea typeface="宋体" panose="02010600030101010101" pitchFamily="2" charset="-122"/>
              </a:endParaRPr>
            </a:p>
          </p:txBody>
        </p:sp>
      </p:grpSp>
      <p:sp>
        <p:nvSpPr>
          <p:cNvPr id="22" name="Rectangle 5"/>
          <p:cNvSpPr/>
          <p:nvPr/>
        </p:nvSpPr>
        <p:spPr>
          <a:xfrm>
            <a:off x="467544" y="2983287"/>
            <a:ext cx="1512168" cy="524567"/>
          </a:xfrm>
          <a:prstGeom prst="rect">
            <a:avLst/>
          </a:prstGeom>
          <a:noFill/>
          <a:ln w="9525">
            <a:noFill/>
          </a:ln>
        </p:spPr>
        <p:txBody>
          <a:bodyPr wrap="square" anchor="t" anchorCtr="0">
            <a:spAutoFit/>
          </a:bodyPr>
          <a:lstStyle/>
          <a:p>
            <a:pPr marL="0" indent="0">
              <a:lnSpc>
                <a:spcPct val="130000"/>
              </a:lnSpc>
              <a:spcBef>
                <a:spcPct val="20000"/>
              </a:spcBef>
              <a:buFont typeface="Wingdings" panose="05000000000000000000" charset="0"/>
              <a:buNone/>
            </a:pPr>
            <a:r>
              <a:rPr lang="zh-CN" altLang="en-US" sz="2400" b="1" dirty="0">
                <a:solidFill>
                  <a:srgbClr val="FF0000"/>
                </a:solidFill>
                <a:latin typeface="+mj-lt"/>
                <a:ea typeface="+mj-ea"/>
              </a:rPr>
              <a:t>解法一</a:t>
            </a:r>
            <a:r>
              <a:rPr lang="en-US" altLang="zh-CN" sz="2400" b="1" dirty="0">
                <a:solidFill>
                  <a:srgbClr val="FF0000"/>
                </a:solidFill>
                <a:latin typeface="+mj-lt"/>
                <a:ea typeface="+mj-ea"/>
              </a:rPr>
              <a:t>:</a:t>
            </a:r>
            <a:endParaRPr lang="en-US" altLang="zh-CN" sz="2400" b="1" dirty="0">
              <a:solidFill>
                <a:srgbClr val="FF0000"/>
              </a:solidFill>
              <a:latin typeface="+mj-lt"/>
              <a:ea typeface="+mj-ea"/>
            </a:endParaRPr>
          </a:p>
        </p:txBody>
      </p:sp>
      <p:sp>
        <p:nvSpPr>
          <p:cNvPr id="23" name="Rectangle 5"/>
          <p:cNvSpPr/>
          <p:nvPr/>
        </p:nvSpPr>
        <p:spPr>
          <a:xfrm>
            <a:off x="4821910" y="3003798"/>
            <a:ext cx="1512168" cy="524567"/>
          </a:xfrm>
          <a:prstGeom prst="rect">
            <a:avLst/>
          </a:prstGeom>
          <a:noFill/>
          <a:ln w="9525">
            <a:noFill/>
          </a:ln>
        </p:spPr>
        <p:txBody>
          <a:bodyPr wrap="square" anchor="t" anchorCtr="0">
            <a:spAutoFit/>
          </a:bodyPr>
          <a:lstStyle/>
          <a:p>
            <a:pPr marL="0" indent="0">
              <a:lnSpc>
                <a:spcPct val="130000"/>
              </a:lnSpc>
              <a:spcBef>
                <a:spcPct val="20000"/>
              </a:spcBef>
              <a:buFont typeface="Wingdings" panose="05000000000000000000" charset="0"/>
              <a:buNone/>
            </a:pPr>
            <a:r>
              <a:rPr lang="zh-CN" altLang="en-US" sz="2400" b="1" dirty="0">
                <a:solidFill>
                  <a:srgbClr val="FF0000"/>
                </a:solidFill>
                <a:latin typeface="+mj-lt"/>
                <a:ea typeface="+mj-ea"/>
              </a:rPr>
              <a:t>解法二</a:t>
            </a:r>
            <a:r>
              <a:rPr lang="en-US" altLang="zh-CN" sz="2400" b="1" dirty="0">
                <a:solidFill>
                  <a:srgbClr val="FF0000"/>
                </a:solidFill>
                <a:latin typeface="+mj-lt"/>
                <a:ea typeface="+mj-ea"/>
              </a:rPr>
              <a:t>:</a:t>
            </a:r>
            <a:endParaRPr lang="en-US" altLang="zh-CN" sz="2400" b="1" dirty="0">
              <a:solidFill>
                <a:srgbClr val="FF0000"/>
              </a:solidFill>
              <a:latin typeface="+mj-lt"/>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p:nvPr/>
        </p:nvSpPr>
        <p:spPr>
          <a:xfrm>
            <a:off x="603075" y="624172"/>
            <a:ext cx="7686879" cy="1076961"/>
          </a:xfrm>
          <a:prstGeom prst="rect">
            <a:avLst/>
          </a:prstGeom>
          <a:solidFill>
            <a:srgbClr val="000000">
              <a:alpha val="0"/>
            </a:srgbClr>
          </a:solidFill>
          <a:ln w="9525">
            <a:noFill/>
          </a:ln>
        </p:spPr>
        <p:txBody>
          <a:bodyPr wrap="square" anchor="t" anchorCtr="0">
            <a:spAutoFit/>
          </a:bodyPr>
          <a:lstStyle/>
          <a:p>
            <a:pPr>
              <a:lnSpc>
                <a:spcPct val="120000"/>
              </a:lnSpc>
              <a:spcBef>
                <a:spcPct val="50000"/>
              </a:spcBef>
            </a:pPr>
            <a:r>
              <a:rPr lang="zh-CN" altLang="en-US" sz="2800" b="1" dirty="0">
                <a:solidFill>
                  <a:schemeClr val="tx1"/>
                </a:solidFill>
                <a:latin typeface="Times New Roman" panose="02020603050405020304" pitchFamily="18" charset="0"/>
                <a:ea typeface="黑体" panose="02010609060101010101" charset="-122"/>
              </a:rPr>
              <a:t>        解法一中的一元一次方程与解法二中的二元一次方程组有什么关系？</a:t>
            </a:r>
            <a:endParaRPr lang="zh-CN" altLang="en-US" sz="2800" b="1" dirty="0">
              <a:solidFill>
                <a:schemeClr val="tx1"/>
              </a:solidFill>
              <a:latin typeface="Times New Roman" panose="02020603050405020304" pitchFamily="18" charset="0"/>
              <a:ea typeface="黑体" panose="02010609060101010101" charset="-122"/>
            </a:endParaRPr>
          </a:p>
        </p:txBody>
      </p:sp>
      <p:graphicFrame>
        <p:nvGraphicFramePr>
          <p:cNvPr id="3" name="表格 2"/>
          <p:cNvGraphicFramePr/>
          <p:nvPr>
            <p:custDataLst>
              <p:tags r:id="rId1"/>
            </p:custDataLst>
          </p:nvPr>
        </p:nvGraphicFramePr>
        <p:xfrm>
          <a:off x="755576" y="1707654"/>
          <a:ext cx="7381875" cy="2591280"/>
        </p:xfrm>
        <a:graphic>
          <a:graphicData uri="http://schemas.openxmlformats.org/drawingml/2006/table">
            <a:tbl>
              <a:tblPr firstRow="1" bandRow="1">
                <a:tableStyleId>{93296810-A885-4BE3-A3E7-6D5BEEA58F35}</a:tableStyleId>
              </a:tblPr>
              <a:tblGrid>
                <a:gridCol w="2132965"/>
                <a:gridCol w="2910205"/>
                <a:gridCol w="2338705"/>
              </a:tblGrid>
              <a:tr h="518160">
                <a:tc>
                  <a:txBody>
                    <a:bodyPr/>
                    <a:lstStyle/>
                    <a:p>
                      <a:pPr algn="ctr">
                        <a:buNone/>
                      </a:pPr>
                      <a:endParaRPr lang="zh-CN" altLang="en-US" sz="2800">
                        <a:latin typeface="Times New Roman" panose="02020603050405020304" pitchFamily="18" charset="0"/>
                        <a:ea typeface="黑体" panose="02010609060101010101" charset="-122"/>
                        <a:cs typeface="Times New Roman" panose="02020603050405020304" pitchFamily="18" charset="0"/>
                      </a:endParaRPr>
                    </a:p>
                  </a:txBody>
                  <a:tcPr anchor="ctr"/>
                </a:tc>
                <a:tc>
                  <a:txBody>
                    <a:bodyPr/>
                    <a:lstStyle/>
                    <a:p>
                      <a:pPr algn="ctr">
                        <a:buNone/>
                      </a:pPr>
                      <a:r>
                        <a:rPr lang="zh-CN" altLang="en-US" sz="2800" dirty="0"/>
                        <a:t>设一个未知数</a:t>
                      </a:r>
                      <a:endParaRPr lang="zh-CN" altLang="en-US" sz="2800" dirty="0">
                        <a:latin typeface="+mj-ea"/>
                        <a:ea typeface="+mj-ea"/>
                      </a:endParaRPr>
                    </a:p>
                  </a:txBody>
                  <a:tcPr anchor="ctr"/>
                </a:tc>
                <a:tc>
                  <a:txBody>
                    <a:bodyPr/>
                    <a:lstStyle/>
                    <a:p>
                      <a:pPr algn="ctr">
                        <a:buNone/>
                      </a:pPr>
                      <a:r>
                        <a:rPr lang="zh-CN" altLang="en-US" sz="2800" dirty="0"/>
                        <a:t>设两个未知数</a:t>
                      </a:r>
                      <a:endParaRPr lang="zh-CN" altLang="en-US" sz="2800" dirty="0">
                        <a:latin typeface="+mj-ea"/>
                        <a:ea typeface="+mj-ea"/>
                      </a:endParaRPr>
                    </a:p>
                  </a:txBody>
                  <a:tcPr anchor="ctr"/>
                </a:tc>
              </a:tr>
              <a:tr h="518160">
                <a:tc>
                  <a:txBody>
                    <a:bodyPr/>
                    <a:lstStyle/>
                    <a:p>
                      <a:pPr algn="ctr">
                        <a:buNone/>
                      </a:pPr>
                      <a:r>
                        <a:rPr lang="zh-CN" altLang="en-US" sz="2800" b="1" dirty="0"/>
                        <a:t>大型采棉机</a:t>
                      </a:r>
                      <a:endParaRPr lang="zh-CN" altLang="en-US" sz="2800" b="1" dirty="0">
                        <a:latin typeface="+mj-ea"/>
                        <a:ea typeface="+mj-ea"/>
                      </a:endParaRPr>
                    </a:p>
                  </a:txBody>
                  <a:tcPr anchor="ctr"/>
                </a:tc>
                <a:tc>
                  <a:txBody>
                    <a:bodyPr/>
                    <a:lstStyle/>
                    <a:p>
                      <a:pPr algn="ctr">
                        <a:buNone/>
                      </a:pPr>
                      <a:r>
                        <a:rPr lang="en-US" altLang="zh-CN" sz="2800" b="1" i="1" dirty="0">
                          <a:solidFill>
                            <a:schemeClr val="tx1"/>
                          </a:solidFill>
                        </a:rPr>
                        <a:t>x</a:t>
                      </a:r>
                      <a:endParaRPr lang="en-US" altLang="zh-CN" sz="2800" b="1" i="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a:txBody>
                  <a:tcPr anchor="ctr"/>
                </a:tc>
                <a:tc>
                  <a:txBody>
                    <a:bodyPr/>
                    <a:lstStyle/>
                    <a:p>
                      <a:pPr marL="0" algn="ctr" defTabSz="685800" rtl="0" eaLnBrk="1" latinLnBrk="0" hangingPunct="1">
                        <a:buNone/>
                      </a:pPr>
                      <a:r>
                        <a:rPr lang="en-US" altLang="zh-CN" sz="2800" b="1" i="1" kern="1200" dirty="0">
                          <a:solidFill>
                            <a:schemeClr val="tx1"/>
                          </a:solidFill>
                          <a:latin typeface="+mn-lt"/>
                          <a:ea typeface="+mn-ea"/>
                          <a:cs typeface="+mn-cs"/>
                        </a:rPr>
                        <a:t>x</a:t>
                      </a:r>
                      <a:endParaRPr lang="en-US" altLang="zh-CN" sz="2800" b="1" i="1" kern="1200" dirty="0">
                        <a:solidFill>
                          <a:schemeClr val="tx1"/>
                        </a:solidFill>
                        <a:latin typeface="+mn-lt"/>
                        <a:ea typeface="+mn-ea"/>
                        <a:cs typeface="+mn-cs"/>
                      </a:endParaRPr>
                    </a:p>
                  </a:txBody>
                  <a:tcPr anchor="ctr"/>
                </a:tc>
              </a:tr>
              <a:tr h="381000">
                <a:tc>
                  <a:txBody>
                    <a:bodyPr/>
                    <a:lstStyle/>
                    <a:p>
                      <a:pPr algn="ctr">
                        <a:buNone/>
                      </a:pPr>
                      <a:r>
                        <a:rPr lang="zh-CN" altLang="en-US" sz="2800" b="1" dirty="0"/>
                        <a:t>小型采棉机</a:t>
                      </a:r>
                      <a:endParaRPr lang="zh-CN" altLang="en-US" sz="2800" b="1" dirty="0">
                        <a:latin typeface="+mj-ea"/>
                        <a:ea typeface="+mj-ea"/>
                      </a:endParaRPr>
                    </a:p>
                  </a:txBody>
                  <a:tcPr anchor="ctr"/>
                </a:tc>
                <a:tc>
                  <a:txBody>
                    <a:bodyPr/>
                    <a:lstStyle/>
                    <a:p>
                      <a:pPr algn="ctr">
                        <a:buNone/>
                      </a:pPr>
                      <a:r>
                        <a:rPr lang="en-US" altLang="zh-CN" sz="2800" b="1" dirty="0">
                          <a:solidFill>
                            <a:schemeClr val="tx1"/>
                          </a:solidFill>
                        </a:rPr>
                        <a:t>6 </a:t>
                      </a:r>
                      <a:r>
                        <a:rPr lang="en-US" altLang="zh-CN" sz="2800" b="1" dirty="0">
                          <a:solidFill>
                            <a:schemeClr val="tx1"/>
                          </a:solidFill>
                          <a:sym typeface="+mn-ea"/>
                        </a:rPr>
                        <a:t>- </a:t>
                      </a:r>
                      <a:r>
                        <a:rPr lang="en-US" altLang="zh-CN" sz="2800" b="1" i="1" kern="1200" dirty="0">
                          <a:solidFill>
                            <a:schemeClr val="tx1"/>
                          </a:solidFill>
                          <a:latin typeface="+mn-lt"/>
                          <a:ea typeface="+mn-ea"/>
                          <a:cs typeface="+mn-cs"/>
                          <a:sym typeface="+mn-ea"/>
                        </a:rPr>
                        <a:t>x</a:t>
                      </a:r>
                      <a:endParaRPr lang="en-US" altLang="zh-CN" sz="2800" b="1" i="1" kern="1200" dirty="0">
                        <a:solidFill>
                          <a:schemeClr val="tx1"/>
                        </a:solidFill>
                        <a:latin typeface="+mn-lt"/>
                        <a:ea typeface="+mn-ea"/>
                        <a:cs typeface="+mn-cs"/>
                      </a:endParaRPr>
                    </a:p>
                  </a:txBody>
                  <a:tcPr anchor="ctr"/>
                </a:tc>
                <a:tc>
                  <a:txBody>
                    <a:bodyPr/>
                    <a:lstStyle/>
                    <a:p>
                      <a:pPr marL="0" algn="ctr" defTabSz="685800" rtl="0" eaLnBrk="1" latinLnBrk="0" hangingPunct="1">
                        <a:buNone/>
                      </a:pPr>
                      <a:r>
                        <a:rPr lang="en-US" altLang="zh-CN" sz="2800" b="1" i="1" kern="1200" dirty="0">
                          <a:solidFill>
                            <a:schemeClr val="tx1"/>
                          </a:solidFill>
                          <a:latin typeface="+mn-lt"/>
                          <a:ea typeface="+mn-ea"/>
                          <a:cs typeface="+mn-cs"/>
                        </a:rPr>
                        <a:t>y</a:t>
                      </a:r>
                      <a:endParaRPr lang="en-US" altLang="zh-CN" sz="2800" b="1" i="1" kern="1200" dirty="0">
                        <a:solidFill>
                          <a:schemeClr val="tx1"/>
                        </a:solidFill>
                        <a:latin typeface="+mn-lt"/>
                        <a:ea typeface="+mn-ea"/>
                        <a:cs typeface="+mn-cs"/>
                      </a:endParaRPr>
                    </a:p>
                  </a:txBody>
                  <a:tcPr anchor="ctr"/>
                </a:tc>
              </a:tr>
              <a:tr h="1036800">
                <a:tc>
                  <a:txBody>
                    <a:bodyPr/>
                    <a:lstStyle/>
                    <a:p>
                      <a:pPr algn="ctr">
                        <a:buNone/>
                      </a:pPr>
                      <a:r>
                        <a:rPr lang="zh-CN" altLang="en-US" sz="2800" b="1" dirty="0"/>
                        <a:t>等量关系式</a:t>
                      </a:r>
                      <a:endParaRPr lang="zh-CN" altLang="en-US" sz="2800" b="1" dirty="0">
                        <a:latin typeface="+mj-ea"/>
                        <a:ea typeface="+mj-ea"/>
                      </a:endParaRPr>
                    </a:p>
                  </a:txBody>
                  <a:tcPr anchor="ctr"/>
                </a:tc>
                <a:tc>
                  <a:txBody>
                    <a:bodyPr/>
                    <a:lstStyle/>
                    <a:p>
                      <a:pPr algn="ctr">
                        <a:buNone/>
                      </a:pPr>
                      <a:r>
                        <a:rPr lang="en-US" altLang="zh-CN" sz="2800" b="1" dirty="0">
                          <a:solidFill>
                            <a:schemeClr val="tx1"/>
                          </a:solidFill>
                        </a:rPr>
                        <a:t>2</a:t>
                      </a:r>
                      <a:r>
                        <a:rPr lang="en-US" altLang="zh-CN" sz="2800" b="1" i="1" kern="1200" dirty="0">
                          <a:solidFill>
                            <a:schemeClr val="tx1"/>
                          </a:solidFill>
                          <a:latin typeface="+mn-lt"/>
                          <a:ea typeface="+mn-ea"/>
                          <a:cs typeface="+mn-cs"/>
                        </a:rPr>
                        <a:t>x</a:t>
                      </a:r>
                      <a:r>
                        <a:rPr lang="en-US" altLang="zh-CN" sz="2800" b="1" dirty="0">
                          <a:solidFill>
                            <a:schemeClr val="tx1"/>
                          </a:solidFill>
                        </a:rPr>
                        <a:t> + (6</a:t>
                      </a:r>
                      <a:r>
                        <a:rPr lang="en-US" altLang="zh-CN" sz="2800" b="1" dirty="0">
                          <a:solidFill>
                            <a:schemeClr val="tx1"/>
                          </a:solidFill>
                          <a:sym typeface="+mn-ea"/>
                        </a:rPr>
                        <a:t> </a:t>
                      </a:r>
                      <a:r>
                        <a:rPr lang="en-US" altLang="zh-CN" sz="2800" b="1" dirty="0">
                          <a:solidFill>
                            <a:schemeClr val="tx1"/>
                          </a:solidFill>
                        </a:rPr>
                        <a:t>-</a:t>
                      </a:r>
                      <a:r>
                        <a:rPr lang="en-US" altLang="zh-CN" sz="2800" b="1" dirty="0">
                          <a:solidFill>
                            <a:schemeClr val="tx1"/>
                          </a:solidFill>
                          <a:sym typeface="+mn-ea"/>
                        </a:rPr>
                        <a:t> </a:t>
                      </a:r>
                      <a:r>
                        <a:rPr lang="en-US" altLang="zh-CN" sz="2800" b="1" i="1" kern="1200" dirty="0">
                          <a:solidFill>
                            <a:schemeClr val="tx1"/>
                          </a:solidFill>
                          <a:latin typeface="+mn-lt"/>
                          <a:ea typeface="+mn-ea"/>
                          <a:cs typeface="+mn-cs"/>
                        </a:rPr>
                        <a:t>x</a:t>
                      </a:r>
                      <a:r>
                        <a:rPr lang="en-US" altLang="zh-CN" sz="2800" b="1" dirty="0">
                          <a:solidFill>
                            <a:schemeClr val="tx1"/>
                          </a:solidFill>
                        </a:rPr>
                        <a:t>) = 8</a:t>
                      </a:r>
                      <a:endParaRPr lang="en-US" altLang="zh-CN" sz="2800"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a:txBody>
                  <a:tcPr anchor="ctr"/>
                </a:tc>
                <a:tc>
                  <a:txBody>
                    <a:bodyPr/>
                    <a:lstStyle/>
                    <a:p>
                      <a:pPr algn="ctr">
                        <a:buNone/>
                      </a:pPr>
                      <a:endParaRPr lang="zh-CN" altLang="en-US" sz="2800" dirty="0">
                        <a:solidFill>
                          <a:schemeClr val="tx1"/>
                        </a:solidFill>
                        <a:latin typeface="Times New Roman" panose="02020603050405020304" pitchFamily="18" charset="0"/>
                        <a:ea typeface="黑体" panose="02010609060101010101" charset="-122"/>
                        <a:cs typeface="Times New Roman" panose="02020603050405020304" pitchFamily="18" charset="0"/>
                      </a:endParaRPr>
                    </a:p>
                  </a:txBody>
                  <a:tcPr anchor="ctr"/>
                </a:tc>
              </a:tr>
            </a:tbl>
          </a:graphicData>
        </a:graphic>
      </p:graphicFrame>
      <p:grpSp>
        <p:nvGrpSpPr>
          <p:cNvPr id="4" name="组合 3"/>
          <p:cNvGrpSpPr/>
          <p:nvPr/>
        </p:nvGrpSpPr>
        <p:grpSpPr>
          <a:xfrm>
            <a:off x="5793753" y="3315052"/>
            <a:ext cx="2395220" cy="994410"/>
            <a:chOff x="1643" y="1896"/>
            <a:chExt cx="3772" cy="1566"/>
          </a:xfrm>
        </p:grpSpPr>
        <p:sp>
          <p:nvSpPr>
            <p:cNvPr id="5" name="Text Box 7"/>
            <p:cNvSpPr txBox="1"/>
            <p:nvPr/>
          </p:nvSpPr>
          <p:spPr>
            <a:xfrm>
              <a:off x="1984" y="1896"/>
              <a:ext cx="3431" cy="763"/>
            </a:xfrm>
            <a:prstGeom prst="rect">
              <a:avLst/>
            </a:prstGeom>
            <a:noFill/>
            <a:ln w="9525">
              <a:noFill/>
            </a:ln>
            <a:effectLst>
              <a:outerShdw dist="35921" dir="2699999" sy="50000" kx="2115845" algn="bl" rotWithShape="0">
                <a:srgbClr val="C0C0C0">
                  <a:alpha val="78999"/>
                </a:srgbClr>
              </a:outerShdw>
            </a:effectLst>
          </p:spPr>
          <p:txBody>
            <a:bodyPr wrap="square" anchor="t" anchorCtr="0">
              <a:noAutofit/>
            </a:bodyPr>
            <a:lstStyle/>
            <a:p>
              <a:pPr algn="ctr" defTabSz="914400" eaLnBrk="0" hangingPunct="0"/>
              <a:r>
                <a:rPr lang="zh-CN" altLang="en-US" sz="2800" b="1" i="1" dirty="0">
                  <a:solidFill>
                    <a:schemeClr val="tx1"/>
                  </a:solidFill>
                  <a:latin typeface="Times New Roman" panose="02020603050405020304" pitchFamily="18" charset="0"/>
                  <a:ea typeface="黑体" panose="02010609060101010101" charset="-122"/>
                </a:rPr>
                <a:t>x</a:t>
              </a:r>
              <a:r>
                <a:rPr lang="en-US" altLang="zh-CN" sz="2800" b="1" dirty="0">
                  <a:solidFill>
                    <a:schemeClr val="tx1"/>
                  </a:solidFill>
                  <a:latin typeface="Times New Roman" panose="02020603050405020304" pitchFamily="18" charset="0"/>
                  <a:ea typeface="黑体" panose="02010609060101010101" charset="-122"/>
                </a:rPr>
                <a:t>+</a:t>
              </a:r>
              <a:r>
                <a:rPr lang="zh-CN" altLang="en-US" sz="2800" b="1" i="1" dirty="0">
                  <a:solidFill>
                    <a:schemeClr val="tx1"/>
                  </a:solidFill>
                  <a:latin typeface="Times New Roman" panose="02020603050405020304" pitchFamily="18" charset="0"/>
                  <a:ea typeface="黑体" panose="02010609060101010101" charset="-122"/>
                </a:rPr>
                <a:t>y</a:t>
              </a:r>
              <a:r>
                <a:rPr lang="en-US" altLang="zh-CN" sz="2800" b="1" i="1" dirty="0">
                  <a:solidFill>
                    <a:schemeClr val="tx1"/>
                  </a:solidFill>
                  <a:latin typeface="Times New Roman" panose="02020603050405020304" pitchFamily="18" charset="0"/>
                  <a:ea typeface="黑体" panose="02010609060101010101" charset="-122"/>
                </a:rPr>
                <a:t> </a:t>
              </a:r>
              <a:r>
                <a:rPr lang="zh-CN" altLang="en-US" sz="2800" b="1" dirty="0">
                  <a:solidFill>
                    <a:schemeClr val="tx1"/>
                  </a:solidFill>
                  <a:latin typeface="Times New Roman" panose="02020603050405020304" pitchFamily="18" charset="0"/>
                  <a:ea typeface="黑体" panose="02010609060101010101" charset="-122"/>
                </a:rPr>
                <a:t>=</a:t>
              </a:r>
              <a:r>
                <a:rPr lang="en-US" altLang="zh-CN" sz="2800" b="1" dirty="0">
                  <a:solidFill>
                    <a:schemeClr val="tx1"/>
                  </a:solidFill>
                  <a:latin typeface="Times New Roman" panose="02020603050405020304" pitchFamily="18" charset="0"/>
                  <a:ea typeface="黑体" panose="02010609060101010101" charset="-122"/>
                </a:rPr>
                <a:t> 6</a:t>
              </a:r>
              <a:r>
                <a:rPr lang="zh-CN" altLang="en-US" sz="2800" b="1" dirty="0">
                  <a:solidFill>
                    <a:schemeClr val="tx1"/>
                  </a:solidFill>
                  <a:latin typeface="Times New Roman" panose="02020603050405020304" pitchFamily="18" charset="0"/>
                  <a:ea typeface="黑体" panose="02010609060101010101" charset="-122"/>
                </a:rPr>
                <a:t>，</a:t>
              </a:r>
              <a:endParaRPr lang="zh-CN" altLang="en-US" sz="2800" b="1" dirty="0">
                <a:solidFill>
                  <a:schemeClr val="tx1"/>
                </a:solidFill>
                <a:latin typeface="Times New Roman" panose="02020603050405020304" pitchFamily="18" charset="0"/>
                <a:ea typeface="黑体" panose="02010609060101010101" charset="-122"/>
              </a:endParaRPr>
            </a:p>
          </p:txBody>
        </p:sp>
        <p:sp>
          <p:nvSpPr>
            <p:cNvPr id="6" name="Text Box 8"/>
            <p:cNvSpPr txBox="1"/>
            <p:nvPr/>
          </p:nvSpPr>
          <p:spPr>
            <a:xfrm>
              <a:off x="1643" y="2640"/>
              <a:ext cx="3735" cy="822"/>
            </a:xfrm>
            <a:prstGeom prst="rect">
              <a:avLst/>
            </a:prstGeom>
            <a:noFill/>
            <a:ln w="9525">
              <a:noFill/>
            </a:ln>
            <a:effectLst>
              <a:outerShdw dist="35921" dir="2699999" sy="50000" kx="2115845" algn="bl" rotWithShape="0">
                <a:srgbClr val="C0C0C0">
                  <a:alpha val="78999"/>
                </a:srgbClr>
              </a:outerShdw>
            </a:effectLst>
          </p:spPr>
          <p:txBody>
            <a:bodyPr wrap="square" anchor="t" anchorCtr="0">
              <a:spAutoFit/>
            </a:bodyPr>
            <a:lstStyle/>
            <a:p>
              <a:pPr algn="ctr" defTabSz="914400" eaLnBrk="0" hangingPunct="0"/>
              <a:r>
                <a:rPr lang="zh-CN" altLang="en-US" sz="2800" b="1" dirty="0">
                  <a:solidFill>
                    <a:schemeClr val="tx1"/>
                  </a:solidFill>
                  <a:latin typeface="Times New Roman" panose="02020603050405020304" pitchFamily="18" charset="0"/>
                  <a:ea typeface="黑体" panose="02010609060101010101" charset="-122"/>
                </a:rPr>
                <a:t>2</a:t>
              </a:r>
              <a:r>
                <a:rPr lang="zh-CN" altLang="en-US" sz="2800" b="1" i="1" dirty="0">
                  <a:solidFill>
                    <a:schemeClr val="tx1"/>
                  </a:solidFill>
                  <a:latin typeface="Times New Roman" panose="02020603050405020304" pitchFamily="18" charset="0"/>
                  <a:ea typeface="黑体" panose="02010609060101010101" charset="-122"/>
                </a:rPr>
                <a:t>x</a:t>
              </a:r>
              <a:r>
                <a:rPr lang="en-US" altLang="zh-CN" sz="2800" b="1" dirty="0">
                  <a:solidFill>
                    <a:schemeClr val="tx1"/>
                  </a:solidFill>
                  <a:latin typeface="Times New Roman" panose="02020603050405020304" pitchFamily="18" charset="0"/>
                  <a:ea typeface="黑体" panose="02010609060101010101" charset="-122"/>
                </a:rPr>
                <a:t>+</a:t>
              </a:r>
              <a:r>
                <a:rPr lang="zh-CN" altLang="en-US" sz="2800" b="1" i="1" dirty="0">
                  <a:solidFill>
                    <a:schemeClr val="tx1"/>
                  </a:solidFill>
                  <a:latin typeface="Times New Roman" panose="02020603050405020304" pitchFamily="18" charset="0"/>
                  <a:ea typeface="黑体" panose="02010609060101010101" charset="-122"/>
                </a:rPr>
                <a:t>y</a:t>
              </a:r>
              <a:r>
                <a:rPr lang="en-US" altLang="zh-CN" sz="2800" b="1" i="1" dirty="0">
                  <a:solidFill>
                    <a:schemeClr val="tx1"/>
                  </a:solidFill>
                  <a:latin typeface="Times New Roman" panose="02020603050405020304" pitchFamily="18" charset="0"/>
                  <a:ea typeface="黑体" panose="02010609060101010101" charset="-122"/>
                </a:rPr>
                <a:t> </a:t>
              </a:r>
              <a:r>
                <a:rPr lang="zh-CN" altLang="en-US" sz="2800" b="1" dirty="0">
                  <a:solidFill>
                    <a:schemeClr val="tx1"/>
                  </a:solidFill>
                  <a:latin typeface="Times New Roman" panose="02020603050405020304" pitchFamily="18" charset="0"/>
                  <a:ea typeface="黑体" panose="02010609060101010101" charset="-122"/>
                </a:rPr>
                <a:t>=</a:t>
              </a:r>
              <a:r>
                <a:rPr lang="en-US" altLang="zh-CN" sz="2800" b="1" dirty="0">
                  <a:solidFill>
                    <a:schemeClr val="tx1"/>
                  </a:solidFill>
                  <a:latin typeface="Times New Roman" panose="02020603050405020304" pitchFamily="18" charset="0"/>
                  <a:ea typeface="黑体" panose="02010609060101010101" charset="-122"/>
                </a:rPr>
                <a:t> 8</a:t>
              </a:r>
              <a:endParaRPr lang="en-US" altLang="zh-CN" sz="2800" b="1" dirty="0">
                <a:solidFill>
                  <a:schemeClr val="tx1"/>
                </a:solidFill>
                <a:latin typeface="Times New Roman" panose="02020603050405020304" pitchFamily="18" charset="0"/>
                <a:ea typeface="黑体" panose="02010609060101010101" charset="-122"/>
              </a:endParaRPr>
            </a:p>
          </p:txBody>
        </p:sp>
        <p:sp>
          <p:nvSpPr>
            <p:cNvPr id="7" name="左大括号 1"/>
            <p:cNvSpPr/>
            <p:nvPr/>
          </p:nvSpPr>
          <p:spPr>
            <a:xfrm>
              <a:off x="1982" y="2166"/>
              <a:ext cx="321" cy="1124"/>
            </a:xfrm>
            <a:prstGeom prst="leftBrace">
              <a:avLst>
                <a:gd name="adj1" fmla="val 45932"/>
                <a:gd name="adj2" fmla="val 50000"/>
              </a:avLst>
            </a:prstGeom>
            <a:noFill/>
            <a:ln w="19050" cap="flat" cmpd="sng">
              <a:solidFill>
                <a:schemeClr val="tx1"/>
              </a:solidFill>
              <a:prstDash val="solid"/>
              <a:bevel/>
              <a:headEnd type="none" w="med" len="med"/>
              <a:tailEnd type="none" w="med" len="med"/>
            </a:ln>
          </p:spPr>
          <p:txBody>
            <a:bodyPr wrap="square" anchor="t" anchorCtr="0"/>
            <a:lstStyle/>
            <a:p>
              <a:pPr defTabSz="914400"/>
              <a:endParaRPr lang="zh-CN" altLang="en-US" b="1" dirty="0">
                <a:solidFill>
                  <a:srgbClr val="FF0000"/>
                </a:solidFill>
                <a:latin typeface="Arial" panose="020B0604020202020204" pitchFamily="34" charset="0"/>
                <a:ea typeface="宋体" panose="02010600030101010101" pitchFamily="2" charset="-122"/>
              </a:endParaRPr>
            </a:p>
          </p:txBody>
        </p:sp>
      </p:grpSp>
      <p:sp>
        <p:nvSpPr>
          <p:cNvPr id="8" name="流程图: 可选过程 7"/>
          <p:cNvSpPr/>
          <p:nvPr/>
        </p:nvSpPr>
        <p:spPr>
          <a:xfrm>
            <a:off x="3681656" y="2729369"/>
            <a:ext cx="1300480" cy="543560"/>
          </a:xfrm>
          <a:prstGeom prst="flowChartAlternateProcess">
            <a:avLst/>
          </a:prstGeom>
          <a:noFill/>
          <a:ln w="28575">
            <a:solidFill>
              <a:schemeClr val="accent4"/>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9" name="流程图: 可选过程 8"/>
          <p:cNvSpPr/>
          <p:nvPr/>
        </p:nvSpPr>
        <p:spPr>
          <a:xfrm>
            <a:off x="6273726" y="2730004"/>
            <a:ext cx="1268095" cy="543560"/>
          </a:xfrm>
          <a:prstGeom prst="flowChartAlternateProcess">
            <a:avLst/>
          </a:prstGeom>
          <a:noFill/>
          <a:ln w="28575">
            <a:solidFill>
              <a:schemeClr val="accent4"/>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0" name="等于号 30"/>
          <p:cNvSpPr/>
          <p:nvPr/>
        </p:nvSpPr>
        <p:spPr>
          <a:xfrm>
            <a:off x="5409491" y="2748419"/>
            <a:ext cx="645795" cy="431800"/>
          </a:xfrm>
          <a:prstGeom prst="mathEqual">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grpSp>
        <p:nvGrpSpPr>
          <p:cNvPr id="11" name="组合 10"/>
          <p:cNvGrpSpPr/>
          <p:nvPr/>
        </p:nvGrpSpPr>
        <p:grpSpPr>
          <a:xfrm>
            <a:off x="2767818" y="51470"/>
            <a:ext cx="3608364" cy="654148"/>
            <a:chOff x="2767818" y="189410"/>
            <a:chExt cx="3608364" cy="654148"/>
          </a:xfrm>
        </p:grpSpPr>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2767818" y="189410"/>
              <a:ext cx="3608364" cy="654148"/>
            </a:xfrm>
            <a:prstGeom prst="rect">
              <a:avLst/>
            </a:prstGeom>
          </p:spPr>
        </p:pic>
        <p:sp>
          <p:nvSpPr>
            <p:cNvPr id="13" name="文本框 12"/>
            <p:cNvSpPr txBox="1"/>
            <p:nvPr/>
          </p:nvSpPr>
          <p:spPr>
            <a:xfrm>
              <a:off x="3578779" y="224096"/>
              <a:ext cx="1986441" cy="584775"/>
            </a:xfrm>
            <a:prstGeom prst="rect">
              <a:avLst/>
            </a:prstGeom>
            <a:noFill/>
          </p:spPr>
          <p:txBody>
            <a:bodyPr wrap="none" rtlCol="0">
              <a:spAutoFit/>
            </a:bodyPr>
            <a:lstStyle/>
            <a:p>
              <a:r>
                <a:rPr lang="zh-CN" altLang="en-US" sz="3200" b="1" spc="300">
                  <a:latin typeface="黑体" panose="02010609060101010101" charset="-122"/>
                  <a:ea typeface="黑体" panose="02010609060101010101" charset="-122"/>
                </a:rPr>
                <a:t>探索新知</a:t>
              </a:r>
              <a:endParaRPr lang="zh-CN" altLang="en-US" sz="3200" b="1" spc="300" dirty="0">
                <a:latin typeface="黑体" panose="02010609060101010101" charset="-122"/>
                <a:ea typeface="黑体" panose="02010609060101010101" charset="-122"/>
              </a:endParaRPr>
            </a:p>
          </p:txBody>
        </p:sp>
      </p:grpSp>
      <p:grpSp>
        <p:nvGrpSpPr>
          <p:cNvPr id="16" name="组合 15"/>
          <p:cNvGrpSpPr/>
          <p:nvPr/>
        </p:nvGrpSpPr>
        <p:grpSpPr>
          <a:xfrm>
            <a:off x="6247516" y="3352296"/>
            <a:ext cx="2124357" cy="1451702"/>
            <a:chOff x="6273726" y="3356540"/>
            <a:chExt cx="2124357" cy="1451702"/>
          </a:xfrm>
        </p:grpSpPr>
        <p:sp>
          <p:nvSpPr>
            <p:cNvPr id="14" name="矩形: 圆角 13"/>
            <p:cNvSpPr/>
            <p:nvPr/>
          </p:nvSpPr>
          <p:spPr>
            <a:xfrm>
              <a:off x="6273726" y="3356540"/>
              <a:ext cx="1538634" cy="48450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右弧形 14"/>
            <p:cNvSpPr/>
            <p:nvPr/>
          </p:nvSpPr>
          <p:spPr>
            <a:xfrm>
              <a:off x="7894027" y="3598792"/>
              <a:ext cx="504056" cy="1209450"/>
            </a:xfrm>
            <a:prstGeom prst="curved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 name="Text Box 7"/>
          <p:cNvSpPr txBox="1"/>
          <p:nvPr/>
        </p:nvSpPr>
        <p:spPr>
          <a:xfrm>
            <a:off x="6390246" y="4388194"/>
            <a:ext cx="1480733" cy="484505"/>
          </a:xfrm>
          <a:prstGeom prst="rect">
            <a:avLst/>
          </a:prstGeom>
          <a:noFill/>
          <a:ln w="9525">
            <a:noFill/>
          </a:ln>
          <a:effectLst>
            <a:outerShdw dist="35921" dir="2699999" sy="50000" kx="2115845" algn="bl" rotWithShape="0">
              <a:srgbClr val="C0C0C0">
                <a:alpha val="78999"/>
              </a:srgbClr>
            </a:outerShdw>
          </a:effectLst>
        </p:spPr>
        <p:txBody>
          <a:bodyPr wrap="square" anchor="t" anchorCtr="0">
            <a:noAutofit/>
          </a:bodyPr>
          <a:lstStyle/>
          <a:p>
            <a:pPr algn="ctr" defTabSz="914400"/>
            <a:r>
              <a:rPr lang="zh-CN" altLang="en-US" sz="2800" b="1" i="1" dirty="0">
                <a:solidFill>
                  <a:srgbClr val="FF0000"/>
                </a:solidFill>
                <a:latin typeface="Times New Roman" panose="02020603050405020304" pitchFamily="18" charset="0"/>
                <a:ea typeface="黑体" panose="02010609060101010101" charset="-122"/>
              </a:rPr>
              <a:t>y</a:t>
            </a:r>
            <a:r>
              <a:rPr lang="en-US" altLang="zh-CN" sz="2800" b="1" i="1" dirty="0">
                <a:solidFill>
                  <a:srgbClr val="FF0000"/>
                </a:solidFill>
                <a:latin typeface="Times New Roman" panose="02020603050405020304" pitchFamily="18" charset="0"/>
                <a:ea typeface="黑体" panose="02010609060101010101" charset="-122"/>
              </a:rPr>
              <a:t> </a:t>
            </a:r>
            <a:r>
              <a:rPr lang="zh-CN" altLang="en-US" sz="2800" b="1" dirty="0">
                <a:solidFill>
                  <a:srgbClr val="FF0000"/>
                </a:solidFill>
                <a:latin typeface="Times New Roman" panose="02020603050405020304" pitchFamily="18" charset="0"/>
                <a:ea typeface="黑体" panose="02010609060101010101" charset="-122"/>
              </a:rPr>
              <a:t>=</a:t>
            </a:r>
            <a:r>
              <a:rPr lang="en-US" altLang="zh-CN" sz="2800" b="1" dirty="0">
                <a:solidFill>
                  <a:srgbClr val="FF0000"/>
                </a:solidFill>
                <a:latin typeface="Times New Roman" panose="02020603050405020304" pitchFamily="18" charset="0"/>
                <a:ea typeface="黑体" panose="02010609060101010101" charset="-122"/>
              </a:rPr>
              <a:t> 6-</a:t>
            </a:r>
            <a:r>
              <a:rPr lang="zh-CN" altLang="en-US" sz="2800" b="1" i="1" dirty="0">
                <a:solidFill>
                  <a:srgbClr val="FF0000"/>
                </a:solidFill>
                <a:latin typeface="Times New Roman" panose="02020603050405020304" pitchFamily="18" charset="0"/>
                <a:ea typeface="黑体" panose="02010609060101010101" charset="-122"/>
              </a:rPr>
              <a:t>x</a:t>
            </a:r>
            <a:endParaRPr lang="zh-CN" altLang="en-US" sz="2800" b="1" dirty="0">
              <a:solidFill>
                <a:srgbClr val="FF0000"/>
              </a:solidFill>
              <a:latin typeface="Times New Roman" panose="02020603050405020304" pitchFamily="18" charset="0"/>
              <a:ea typeface="黑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619672" y="1826489"/>
            <a:ext cx="1200785" cy="457200"/>
          </a:xfrm>
          <a:prstGeom prst="rect">
            <a:avLst/>
          </a:prstGeom>
          <a:solidFill>
            <a:schemeClr val="accent4"/>
          </a:solidFill>
          <a:ln w="9525" cap="flat" cmpd="sng">
            <a:solidFill>
              <a:srgbClr val="FF99FF"/>
            </a:solidFill>
            <a:prstDash val="solid"/>
            <a:miter/>
            <a:headEnd type="none" w="med" len="med"/>
            <a:tailEnd type="none" w="med" len="med"/>
          </a:ln>
        </p:spPr>
        <p:txBody>
          <a:bodyPr wrap="none" anchor="ctr" anchorCtr="0"/>
          <a:lstStyle/>
          <a:p>
            <a:pPr algn="ctr"/>
            <a:endParaRPr lang="zh-CN" altLang="en-US" sz="2800" b="1" dirty="0">
              <a:solidFill>
                <a:srgbClr val="FF0000"/>
              </a:solidFill>
              <a:latin typeface="Times New Roman" panose="02020603050405020304" pitchFamily="18" charset="0"/>
              <a:ea typeface="黑体" panose="02010609060101010101" charset="-122"/>
            </a:endParaRPr>
          </a:p>
        </p:txBody>
      </p:sp>
      <p:sp>
        <p:nvSpPr>
          <p:cNvPr id="3" name="Text Box 45"/>
          <p:cNvSpPr txBox="1"/>
          <p:nvPr/>
        </p:nvSpPr>
        <p:spPr>
          <a:xfrm>
            <a:off x="521954" y="2375395"/>
            <a:ext cx="3429000" cy="521970"/>
          </a:xfrm>
          <a:prstGeom prst="rect">
            <a:avLst/>
          </a:prstGeom>
          <a:noFill/>
          <a:ln w="9525">
            <a:noFill/>
          </a:ln>
        </p:spPr>
        <p:txBody>
          <a:bodyPr anchor="t" anchorCtr="0">
            <a:spAutoFit/>
          </a:bodyPr>
          <a:lstStyle/>
          <a:p>
            <a:pPr algn="ctr">
              <a:spcBef>
                <a:spcPct val="50000"/>
              </a:spcBef>
            </a:pPr>
            <a:r>
              <a:rPr lang="en-US" altLang="zh-CN" sz="2800" b="1" dirty="0">
                <a:latin typeface="Times New Roman" panose="02020603050405020304" pitchFamily="18" charset="0"/>
                <a:ea typeface="黑体" panose="02010609060101010101" charset="-122"/>
              </a:rPr>
              <a:t>2</a:t>
            </a:r>
            <a:r>
              <a:rPr lang="en-US" altLang="zh-CN" sz="2800" b="1" i="1" dirty="0">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  </a:t>
            </a:r>
            <a:r>
              <a:rPr lang="en-US" altLang="zh-CN" sz="2800" b="1" dirty="0">
                <a:latin typeface="Times New Roman" panose="02020603050405020304" pitchFamily="18" charset="0"/>
                <a:ea typeface="黑体" panose="02010609060101010101" charset="-122"/>
                <a:sym typeface="+mn-ea"/>
              </a:rPr>
              <a:t>  </a:t>
            </a:r>
            <a:r>
              <a:rPr lang="en-US" altLang="zh-CN" sz="2800" b="1" dirty="0">
                <a:latin typeface="Times New Roman" panose="02020603050405020304" pitchFamily="18" charset="0"/>
                <a:ea typeface="黑体" panose="02010609060101010101" charset="-122"/>
              </a:rPr>
              <a:t> </a:t>
            </a:r>
            <a:r>
              <a:rPr lang="en-US" altLang="zh-CN" sz="2800" b="1" i="1" dirty="0">
                <a:latin typeface="Times New Roman" panose="02020603050405020304" pitchFamily="18" charset="0"/>
                <a:ea typeface="黑体" panose="02010609060101010101" charset="-122"/>
              </a:rPr>
              <a:t>y</a:t>
            </a:r>
            <a:r>
              <a:rPr lang="en-US" altLang="zh-CN" sz="2800" b="1" dirty="0">
                <a:latin typeface="Times New Roman" panose="02020603050405020304" pitchFamily="18" charset="0"/>
                <a:ea typeface="黑体" panose="02010609060101010101" charset="-122"/>
              </a:rPr>
              <a:t>        = 8</a:t>
            </a:r>
            <a:endParaRPr lang="en-US" altLang="zh-CN" sz="2800" b="1" dirty="0">
              <a:latin typeface="Times New Roman" panose="02020603050405020304" pitchFamily="18" charset="0"/>
              <a:ea typeface="黑体" panose="02010609060101010101" charset="-122"/>
            </a:endParaRPr>
          </a:p>
        </p:txBody>
      </p:sp>
      <p:sp>
        <p:nvSpPr>
          <p:cNvPr id="4" name="Text Box 46"/>
          <p:cNvSpPr txBox="1"/>
          <p:nvPr/>
        </p:nvSpPr>
        <p:spPr>
          <a:xfrm>
            <a:off x="953234" y="1802474"/>
            <a:ext cx="2404511" cy="523220"/>
          </a:xfrm>
          <a:prstGeom prst="rect">
            <a:avLst/>
          </a:prstGeom>
          <a:noFill/>
          <a:ln w="9525">
            <a:noFill/>
          </a:ln>
        </p:spPr>
        <p:txBody>
          <a:bodyPr wrap="square" anchor="t" anchorCtr="0">
            <a:spAutoFit/>
          </a:bodyPr>
          <a:lstStyle/>
          <a:p>
            <a:pPr algn="ctr">
              <a:spcBef>
                <a:spcPct val="50000"/>
              </a:spcBef>
            </a:pPr>
            <a:r>
              <a:rPr lang="en-US" altLang="zh-CN" sz="2800" b="1" i="1" dirty="0">
                <a:latin typeface="Times New Roman" panose="02020603050405020304" pitchFamily="18" charset="0"/>
                <a:ea typeface="黑体" panose="02010609060101010101" charset="-122"/>
              </a:rPr>
              <a:t>y </a:t>
            </a:r>
            <a:r>
              <a:rPr lang="en-US" altLang="zh-CN" sz="2800" b="1" dirty="0">
                <a:latin typeface="Times New Roman" panose="02020603050405020304" pitchFamily="18" charset="0"/>
                <a:ea typeface="黑体" panose="02010609060101010101" charset="-122"/>
              </a:rPr>
              <a:t>=    </a:t>
            </a:r>
            <a:r>
              <a:rPr lang="en-US" altLang="zh-CN" sz="2800" b="1" dirty="0">
                <a:latin typeface="Times New Roman" panose="02020603050405020304" pitchFamily="18" charset="0"/>
                <a:ea typeface="黑体" panose="02010609060101010101" charset="-122"/>
                <a:sym typeface="+mn-ea"/>
              </a:rPr>
              <a:t>6 </a:t>
            </a:r>
            <a:r>
              <a:rPr lang="en-US" altLang="zh-CN" sz="2800" b="1" dirty="0">
                <a:latin typeface="黑体" panose="02010609060101010101" charset="-122"/>
                <a:ea typeface="黑体" panose="02010609060101010101" charset="-122"/>
                <a:sym typeface="+mn-ea"/>
              </a:rPr>
              <a:t>-</a:t>
            </a:r>
            <a:r>
              <a:rPr lang="en-US" altLang="zh-CN" sz="2800" b="1" dirty="0">
                <a:latin typeface="Times New Roman" panose="02020603050405020304" pitchFamily="18" charset="0"/>
                <a:ea typeface="黑体" panose="02010609060101010101" charset="-122"/>
                <a:sym typeface="+mn-ea"/>
              </a:rPr>
              <a:t> </a:t>
            </a:r>
            <a:r>
              <a:rPr lang="en-US" altLang="zh-CN" sz="2800" b="1" i="1" dirty="0">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   </a:t>
            </a:r>
            <a:r>
              <a:rPr lang="zh-CN" altLang="en-US" sz="2800" b="1" dirty="0">
                <a:latin typeface="Times New Roman" panose="02020603050405020304" pitchFamily="18" charset="0"/>
                <a:ea typeface="黑体" panose="02010609060101010101" charset="-122"/>
              </a:rPr>
              <a:t>，</a:t>
            </a:r>
            <a:endParaRPr lang="zh-CN" altLang="en-US" sz="2800" b="1" dirty="0">
              <a:latin typeface="Times New Roman" panose="02020603050405020304" pitchFamily="18" charset="0"/>
              <a:ea typeface="黑体" panose="02010609060101010101" charset="-122"/>
            </a:endParaRPr>
          </a:p>
        </p:txBody>
      </p:sp>
      <p:sp>
        <p:nvSpPr>
          <p:cNvPr id="5" name="AutoShape 47"/>
          <p:cNvSpPr/>
          <p:nvPr/>
        </p:nvSpPr>
        <p:spPr>
          <a:xfrm>
            <a:off x="819649" y="1926159"/>
            <a:ext cx="207441" cy="898329"/>
          </a:xfrm>
          <a:prstGeom prst="leftBrace">
            <a:avLst>
              <a:gd name="adj1" fmla="val 37500"/>
              <a:gd name="adj2" fmla="val 50000"/>
            </a:avLst>
          </a:prstGeom>
          <a:noFill/>
          <a:ln w="19050" cap="flat" cmpd="sng">
            <a:solidFill>
              <a:schemeClr val="tx1"/>
            </a:solidFill>
            <a:prstDash val="solid"/>
            <a:bevel/>
            <a:headEnd type="none" w="med" len="med"/>
            <a:tailEnd type="none" w="med" len="med"/>
          </a:ln>
        </p:spPr>
        <p:txBody>
          <a:bodyPr wrap="none" anchor="ctr" anchorCtr="0"/>
          <a:lstStyle/>
          <a:p>
            <a:pPr algn="ctr"/>
            <a:endParaRPr lang="zh-CN" altLang="en-US" sz="2800" b="1" dirty="0">
              <a:solidFill>
                <a:srgbClr val="FF0000"/>
              </a:solidFill>
              <a:latin typeface="Times New Roman" panose="02020603050405020304" pitchFamily="18" charset="0"/>
              <a:ea typeface="黑体" panose="02010609060101010101" charset="-122"/>
            </a:endParaRPr>
          </a:p>
        </p:txBody>
      </p:sp>
      <p:grpSp>
        <p:nvGrpSpPr>
          <p:cNvPr id="29" name="组合 28"/>
          <p:cNvGrpSpPr/>
          <p:nvPr/>
        </p:nvGrpSpPr>
        <p:grpSpPr>
          <a:xfrm>
            <a:off x="1529700" y="2353531"/>
            <a:ext cx="1433195" cy="529774"/>
            <a:chOff x="1177416" y="1588584"/>
            <a:chExt cx="1433195" cy="529774"/>
          </a:xfrm>
        </p:grpSpPr>
        <p:sp>
          <p:nvSpPr>
            <p:cNvPr id="28" name="Rectangle 2"/>
            <p:cNvSpPr/>
            <p:nvPr/>
          </p:nvSpPr>
          <p:spPr>
            <a:xfrm>
              <a:off x="1267387" y="1661158"/>
              <a:ext cx="1200785" cy="457200"/>
            </a:xfrm>
            <a:prstGeom prst="rect">
              <a:avLst/>
            </a:prstGeom>
            <a:solidFill>
              <a:schemeClr val="accent4"/>
            </a:solidFill>
            <a:ln w="9525" cap="flat" cmpd="sng">
              <a:solidFill>
                <a:srgbClr val="FF99FF"/>
              </a:solidFill>
              <a:prstDash val="solid"/>
              <a:miter/>
              <a:headEnd type="none" w="med" len="med"/>
              <a:tailEnd type="none" w="med" len="med"/>
            </a:ln>
          </p:spPr>
          <p:txBody>
            <a:bodyPr wrap="none" anchor="ctr" anchorCtr="0"/>
            <a:lstStyle/>
            <a:p>
              <a:pPr algn="ctr"/>
              <a:endParaRPr lang="zh-CN" altLang="en-US" sz="2800" b="1" dirty="0">
                <a:solidFill>
                  <a:srgbClr val="FF0000"/>
                </a:solidFill>
                <a:latin typeface="Times New Roman" panose="02020603050405020304" pitchFamily="18" charset="0"/>
                <a:ea typeface="黑体" panose="02010609060101010101" charset="-122"/>
              </a:endParaRPr>
            </a:p>
          </p:txBody>
        </p:sp>
        <p:sp>
          <p:nvSpPr>
            <p:cNvPr id="6" name="Text Box 63"/>
            <p:cNvSpPr txBox="1"/>
            <p:nvPr/>
          </p:nvSpPr>
          <p:spPr>
            <a:xfrm>
              <a:off x="1177416" y="1588584"/>
              <a:ext cx="1433195" cy="521970"/>
            </a:xfrm>
            <a:prstGeom prst="rect">
              <a:avLst/>
            </a:prstGeom>
            <a:noFill/>
            <a:ln w="9525">
              <a:noFill/>
            </a:ln>
          </p:spPr>
          <p:txBody>
            <a:bodyPr wrap="square" anchor="t" anchorCtr="0">
              <a:spAutoFit/>
            </a:bodyPr>
            <a:lstStyle/>
            <a:p>
              <a:pPr algn="ctr">
                <a:spcBef>
                  <a:spcPct val="50000"/>
                </a:spcBef>
              </a:pPr>
              <a:r>
                <a:rPr lang="en-US" altLang="zh-CN" sz="2800" b="1" dirty="0">
                  <a:solidFill>
                    <a:srgbClr val="FF0000"/>
                  </a:solidFill>
                  <a:latin typeface="Times New Roman" panose="02020603050405020304" pitchFamily="18" charset="0"/>
                  <a:ea typeface="黑体" panose="02010609060101010101" charset="-122"/>
                </a:rPr>
                <a:t>(</a:t>
              </a:r>
              <a:r>
                <a:rPr lang="en-US" altLang="zh-CN" sz="2800" b="1" dirty="0">
                  <a:solidFill>
                    <a:srgbClr val="FF0000"/>
                  </a:solidFill>
                  <a:latin typeface="Times New Roman" panose="02020603050405020304" pitchFamily="18" charset="0"/>
                  <a:ea typeface="黑体" panose="02010609060101010101" charset="-122"/>
                  <a:sym typeface="+mn-ea"/>
                </a:rPr>
                <a:t>6 </a:t>
              </a:r>
              <a:r>
                <a:rPr lang="en-US" altLang="zh-CN" sz="2800" b="1" dirty="0">
                  <a:solidFill>
                    <a:srgbClr val="FF0000"/>
                  </a:solidFill>
                  <a:latin typeface="黑体" panose="02010609060101010101" charset="-122"/>
                  <a:ea typeface="黑体" panose="02010609060101010101" charset="-122"/>
                  <a:sym typeface="+mn-ea"/>
                </a:rPr>
                <a:t>-</a:t>
              </a:r>
              <a:r>
                <a:rPr lang="en-US" altLang="zh-CN" sz="2800" b="1" dirty="0">
                  <a:solidFill>
                    <a:srgbClr val="FF0000"/>
                  </a:solidFill>
                  <a:latin typeface="Times New Roman" panose="02020603050405020304" pitchFamily="18" charset="0"/>
                  <a:ea typeface="黑体" panose="02010609060101010101" charset="-122"/>
                  <a:sym typeface="+mn-ea"/>
                </a:rPr>
                <a:t> </a:t>
              </a:r>
              <a:r>
                <a:rPr lang="en-US" altLang="zh-CN" sz="2800" b="1" i="1" dirty="0">
                  <a:solidFill>
                    <a:srgbClr val="FF0000"/>
                  </a:solidFill>
                  <a:latin typeface="Times New Roman" panose="02020603050405020304" pitchFamily="18" charset="0"/>
                  <a:ea typeface="黑体" panose="02010609060101010101" charset="-122"/>
                  <a:sym typeface="+mn-ea"/>
                </a:rPr>
                <a:t>x</a:t>
              </a:r>
              <a:r>
                <a:rPr lang="en-US" altLang="zh-CN" sz="2800" b="1" dirty="0">
                  <a:solidFill>
                    <a:srgbClr val="FF0000"/>
                  </a:solidFill>
                  <a:latin typeface="Times New Roman" panose="02020603050405020304" pitchFamily="18" charset="0"/>
                  <a:ea typeface="黑体" panose="02010609060101010101" charset="-122"/>
                  <a:sym typeface="+mn-ea"/>
                </a:rPr>
                <a:t> </a:t>
              </a:r>
              <a:r>
                <a:rPr lang="en-US" altLang="zh-CN" sz="2800" b="1" dirty="0">
                  <a:solidFill>
                    <a:srgbClr val="FF0000"/>
                  </a:solidFill>
                  <a:latin typeface="Times New Roman" panose="02020603050405020304" pitchFamily="18" charset="0"/>
                  <a:ea typeface="黑体" panose="02010609060101010101" charset="-122"/>
                </a:rPr>
                <a:t>)</a:t>
              </a:r>
              <a:endParaRPr lang="en-US" altLang="zh-CN" sz="2800" b="1" dirty="0">
                <a:solidFill>
                  <a:srgbClr val="FF0000"/>
                </a:solidFill>
                <a:latin typeface="Times New Roman" panose="02020603050405020304" pitchFamily="18" charset="0"/>
                <a:ea typeface="黑体" panose="02010609060101010101" charset="-122"/>
              </a:endParaRPr>
            </a:p>
          </p:txBody>
        </p:sp>
      </p:grpSp>
      <p:sp>
        <p:nvSpPr>
          <p:cNvPr id="7" name="Line 64"/>
          <p:cNvSpPr/>
          <p:nvPr/>
        </p:nvSpPr>
        <p:spPr>
          <a:xfrm>
            <a:off x="2220063" y="2278087"/>
            <a:ext cx="0" cy="160280"/>
          </a:xfrm>
          <a:prstGeom prst="line">
            <a:avLst/>
          </a:prstGeom>
          <a:ln w="38100" cap="flat" cmpd="sng">
            <a:solidFill>
              <a:schemeClr val="tx1"/>
            </a:solidFill>
            <a:prstDash val="solid"/>
            <a:bevel/>
            <a:headEnd type="none" w="med" len="med"/>
            <a:tailEnd type="triangle" w="med" len="med"/>
          </a:ln>
        </p:spPr>
        <p:txBody>
          <a:bodyPr anchor="t" anchorCtr="0"/>
          <a:lstStyle/>
          <a:p>
            <a:pPr algn="ctr"/>
            <a:endParaRPr lang="zh-CN" altLang="en-US" b="1" dirty="0">
              <a:latin typeface="Arial" panose="020B0604020202020204" pitchFamily="34" charset="0"/>
              <a:ea typeface="宋体" panose="02010600030101010101" pitchFamily="2" charset="-122"/>
            </a:endParaRPr>
          </a:p>
        </p:txBody>
      </p:sp>
      <p:sp>
        <p:nvSpPr>
          <p:cNvPr id="8" name="AutoShape 65"/>
          <p:cNvSpPr/>
          <p:nvPr/>
        </p:nvSpPr>
        <p:spPr>
          <a:xfrm>
            <a:off x="4310371" y="2258860"/>
            <a:ext cx="1165664" cy="286559"/>
          </a:xfrm>
          <a:prstGeom prst="rightArrow">
            <a:avLst>
              <a:gd name="adj1" fmla="val 50000"/>
              <a:gd name="adj2" fmla="val 75000"/>
            </a:avLst>
          </a:prstGeom>
          <a:solidFill>
            <a:schemeClr val="accent6">
              <a:lumMod val="20000"/>
              <a:lumOff val="80000"/>
            </a:schemeClr>
          </a:solidFill>
          <a:ln w="9525" cap="flat" cmpd="sng">
            <a:solidFill>
              <a:schemeClr val="accent6">
                <a:lumMod val="60000"/>
                <a:lumOff val="40000"/>
              </a:schemeClr>
            </a:solidFill>
            <a:prstDash val="solid"/>
            <a:miter/>
            <a:headEnd type="none" w="med" len="med"/>
            <a:tailEnd type="none" w="med" len="med"/>
          </a:ln>
        </p:spPr>
        <p:txBody>
          <a:bodyPr wrap="none" anchor="ctr" anchorCtr="0"/>
          <a:lstStyle/>
          <a:p>
            <a:pPr algn="ctr"/>
            <a:endParaRPr lang="zh-CN" altLang="en-US" sz="2800" b="1" dirty="0">
              <a:solidFill>
                <a:srgbClr val="FF0000"/>
              </a:solidFill>
              <a:latin typeface="Times New Roman" panose="02020603050405020304" pitchFamily="18" charset="0"/>
              <a:ea typeface="黑体" panose="02010609060101010101" charset="-122"/>
            </a:endParaRPr>
          </a:p>
        </p:txBody>
      </p:sp>
      <p:sp>
        <p:nvSpPr>
          <p:cNvPr id="9" name="Text Box 66"/>
          <p:cNvSpPr txBox="1"/>
          <p:nvPr/>
        </p:nvSpPr>
        <p:spPr>
          <a:xfrm>
            <a:off x="5743156" y="2120230"/>
            <a:ext cx="2894965" cy="521970"/>
          </a:xfrm>
          <a:prstGeom prst="rect">
            <a:avLst/>
          </a:prstGeom>
          <a:noFill/>
          <a:ln w="9525">
            <a:noFill/>
          </a:ln>
        </p:spPr>
        <p:txBody>
          <a:bodyPr wrap="square" anchor="t" anchorCtr="0">
            <a:spAutoFit/>
          </a:bodyPr>
          <a:lstStyle/>
          <a:p>
            <a:pPr>
              <a:spcBef>
                <a:spcPct val="50000"/>
              </a:spcBef>
            </a:pPr>
            <a:r>
              <a:rPr lang="en-US" altLang="zh-CN" sz="2800" b="1" dirty="0">
                <a:latin typeface="Times New Roman" panose="02020603050405020304" pitchFamily="18" charset="0"/>
                <a:ea typeface="黑体" panose="02010609060101010101" charset="-122"/>
                <a:cs typeface="Times New Roman" panose="02020603050405020304" pitchFamily="18" charset="0"/>
                <a:sym typeface="+mn-ea"/>
              </a:rPr>
              <a:t>2</a:t>
            </a:r>
            <a:r>
              <a:rPr lang="en-US" altLang="zh-CN" sz="2800" b="1" i="1" dirty="0">
                <a:latin typeface="Times New Roman" panose="02020603050405020304" pitchFamily="18" charset="0"/>
                <a:ea typeface="黑体" panose="02010609060101010101" charset="-122"/>
                <a:cs typeface="Times New Roman" panose="02020603050405020304" pitchFamily="18" charset="0"/>
                <a:sym typeface="+mn-ea"/>
              </a:rPr>
              <a:t>x</a:t>
            </a:r>
            <a:r>
              <a:rPr lang="en-US" altLang="zh-CN" sz="2800" b="1" dirty="0">
                <a:latin typeface="Times New Roman" panose="02020603050405020304" pitchFamily="18" charset="0"/>
                <a:ea typeface="黑体" panose="02010609060101010101" charset="-122"/>
                <a:cs typeface="Times New Roman" panose="02020603050405020304" pitchFamily="18" charset="0"/>
                <a:sym typeface="+mn-ea"/>
              </a:rPr>
              <a:t> + (6 </a:t>
            </a:r>
            <a:r>
              <a:rPr lang="en-US" altLang="zh-CN" sz="2800" b="1" dirty="0">
                <a:latin typeface="黑体" panose="02010609060101010101" charset="-122"/>
                <a:ea typeface="黑体" panose="02010609060101010101" charset="-122"/>
                <a:cs typeface="Times New Roman" panose="02020603050405020304" pitchFamily="18" charset="0"/>
                <a:sym typeface="+mn-ea"/>
              </a:rPr>
              <a:t>-</a:t>
            </a:r>
            <a:r>
              <a:rPr lang="en-US" altLang="zh-CN" sz="2800" b="1" dirty="0">
                <a:latin typeface="Times New Roman" panose="02020603050405020304" pitchFamily="18" charset="0"/>
                <a:ea typeface="黑体" panose="02010609060101010101" charset="-122"/>
                <a:sym typeface="+mn-ea"/>
              </a:rPr>
              <a:t> </a:t>
            </a:r>
            <a:r>
              <a:rPr lang="en-US" altLang="zh-CN" sz="2800" b="1" i="1" dirty="0">
                <a:latin typeface="Times New Roman" panose="02020603050405020304" pitchFamily="18" charset="0"/>
                <a:ea typeface="黑体" panose="02010609060101010101" charset="-122"/>
                <a:cs typeface="Times New Roman" panose="02020603050405020304" pitchFamily="18" charset="0"/>
                <a:sym typeface="+mn-ea"/>
              </a:rPr>
              <a:t>x</a:t>
            </a:r>
            <a:r>
              <a:rPr lang="en-US" altLang="zh-CN" sz="2800" b="1" dirty="0">
                <a:latin typeface="Times New Roman" panose="02020603050405020304" pitchFamily="18" charset="0"/>
                <a:ea typeface="黑体" panose="02010609060101010101" charset="-122"/>
                <a:cs typeface="Times New Roman" panose="02020603050405020304" pitchFamily="18" charset="0"/>
                <a:sym typeface="+mn-ea"/>
              </a:rPr>
              <a:t>) = 8</a:t>
            </a:r>
            <a:endParaRPr lang="en-US" altLang="zh-CN" sz="2800" b="1" dirty="0">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10" name="Text Box 67"/>
          <p:cNvSpPr txBox="1"/>
          <p:nvPr/>
        </p:nvSpPr>
        <p:spPr>
          <a:xfrm>
            <a:off x="3415063" y="1788191"/>
            <a:ext cx="533400" cy="521970"/>
          </a:xfrm>
          <a:prstGeom prst="rect">
            <a:avLst/>
          </a:prstGeom>
          <a:noFill/>
          <a:ln w="9525">
            <a:noFill/>
          </a:ln>
        </p:spPr>
        <p:txBody>
          <a:bodyPr anchor="t" anchorCtr="0">
            <a:spAutoFit/>
          </a:bodyPr>
          <a:lstStyle/>
          <a:p>
            <a:pPr>
              <a:spcBef>
                <a:spcPct val="50000"/>
              </a:spcBef>
            </a:pPr>
            <a:r>
              <a:rPr lang="en-US" altLang="zh-CN" sz="2800" b="1" dirty="0">
                <a:latin typeface="Times New Roman" panose="02020603050405020304" pitchFamily="18" charset="0"/>
                <a:ea typeface="黑体" panose="02010609060101010101" charset="-122"/>
              </a:rPr>
              <a:t>①</a:t>
            </a:r>
            <a:endParaRPr lang="en-US" altLang="zh-CN" sz="2800" b="1" dirty="0">
              <a:latin typeface="Times New Roman" panose="02020603050405020304" pitchFamily="18" charset="0"/>
              <a:ea typeface="黑体" panose="02010609060101010101" charset="-122"/>
            </a:endParaRPr>
          </a:p>
        </p:txBody>
      </p:sp>
      <p:sp>
        <p:nvSpPr>
          <p:cNvPr id="11" name="Text Box 68"/>
          <p:cNvSpPr txBox="1"/>
          <p:nvPr/>
        </p:nvSpPr>
        <p:spPr>
          <a:xfrm>
            <a:off x="3441733" y="2383464"/>
            <a:ext cx="506730" cy="521970"/>
          </a:xfrm>
          <a:prstGeom prst="rect">
            <a:avLst/>
          </a:prstGeom>
          <a:noFill/>
          <a:ln w="9525">
            <a:noFill/>
          </a:ln>
        </p:spPr>
        <p:txBody>
          <a:bodyPr wrap="square" anchor="t" anchorCtr="0">
            <a:spAutoFit/>
          </a:bodyPr>
          <a:lstStyle/>
          <a:p>
            <a:pPr>
              <a:spcBef>
                <a:spcPct val="50000"/>
              </a:spcBef>
            </a:pPr>
            <a:r>
              <a:rPr lang="en-US" altLang="zh-CN" sz="2800" b="1" dirty="0">
                <a:latin typeface="Times New Roman" panose="02020603050405020304" pitchFamily="18" charset="0"/>
                <a:ea typeface="黑体" panose="02010609060101010101" charset="-122"/>
              </a:rPr>
              <a:t>②</a:t>
            </a:r>
            <a:endParaRPr lang="en-US" altLang="zh-CN" sz="2800" b="1" dirty="0">
              <a:latin typeface="Times New Roman" panose="02020603050405020304" pitchFamily="18" charset="0"/>
              <a:ea typeface="黑体" panose="02010609060101010101" charset="-122"/>
            </a:endParaRPr>
          </a:p>
        </p:txBody>
      </p:sp>
      <p:sp>
        <p:nvSpPr>
          <p:cNvPr id="15" name="Text Box 133"/>
          <p:cNvSpPr txBox="1"/>
          <p:nvPr/>
        </p:nvSpPr>
        <p:spPr>
          <a:xfrm>
            <a:off x="4144156" y="1830930"/>
            <a:ext cx="1303655" cy="461665"/>
          </a:xfrm>
          <a:prstGeom prst="rect">
            <a:avLst/>
          </a:prstGeom>
          <a:noFill/>
          <a:ln w="9525">
            <a:noFill/>
          </a:ln>
        </p:spPr>
        <p:txBody>
          <a:bodyPr wrap="square" anchor="t" anchorCtr="0">
            <a:spAutoFit/>
          </a:bodyPr>
          <a:lstStyle/>
          <a:p>
            <a:pPr algn="ctr">
              <a:spcBef>
                <a:spcPct val="50000"/>
              </a:spcBef>
            </a:pPr>
            <a:r>
              <a:rPr lang="zh-CN" altLang="en-US" sz="2400" b="1" dirty="0">
                <a:solidFill>
                  <a:srgbClr val="C00000"/>
                </a:solidFill>
                <a:latin typeface="Times New Roman" panose="02020603050405020304" pitchFamily="18" charset="0"/>
                <a:ea typeface="黑体" panose="02010609060101010101" charset="-122"/>
              </a:rPr>
              <a:t>转化</a:t>
            </a:r>
            <a:endParaRPr lang="zh-CN" altLang="en-US" sz="2400" b="1" dirty="0">
              <a:solidFill>
                <a:srgbClr val="C00000"/>
              </a:solidFill>
              <a:latin typeface="Times New Roman" panose="02020603050405020304" pitchFamily="18" charset="0"/>
              <a:ea typeface="黑体" panose="02010609060101010101" charset="-122"/>
            </a:endParaRPr>
          </a:p>
        </p:txBody>
      </p:sp>
      <p:sp>
        <p:nvSpPr>
          <p:cNvPr id="30" name="文本框 29"/>
          <p:cNvSpPr txBox="1"/>
          <p:nvPr/>
        </p:nvSpPr>
        <p:spPr>
          <a:xfrm>
            <a:off x="1027090" y="3104097"/>
            <a:ext cx="1661027" cy="461665"/>
          </a:xfrm>
          <a:prstGeom prst="rect">
            <a:avLst/>
          </a:prstGeom>
          <a:solidFill>
            <a:schemeClr val="accent1">
              <a:lumMod val="20000"/>
              <a:lumOff val="80000"/>
            </a:schemeClr>
          </a:solidFill>
          <a:ln>
            <a:solidFill>
              <a:srgbClr val="92D050"/>
            </a:solidFill>
          </a:ln>
          <a:scene3d>
            <a:camera prst="orthographicFront"/>
            <a:lightRig rig="threePt" dir="t"/>
          </a:scene3d>
          <a:sp3d>
            <a:bevelT/>
          </a:sp3d>
        </p:spPr>
        <p:txBody>
          <a:bodyPr wrap="square" rtlCol="0">
            <a:spAutoFit/>
          </a:bodyPr>
          <a:lstStyle/>
          <a:p>
            <a:pPr algn="ctr"/>
            <a:r>
              <a:rPr lang="zh-CN" altLang="en-US" sz="2400" b="1" dirty="0">
                <a:solidFill>
                  <a:srgbClr val="FF0000"/>
                </a:solidFill>
              </a:rPr>
              <a:t>等量代换</a:t>
            </a:r>
            <a:endParaRPr lang="zh-CN" altLang="en-US" sz="2400" b="1" dirty="0">
              <a:solidFill>
                <a:srgbClr val="FF0000"/>
              </a:solidFill>
            </a:endParaRPr>
          </a:p>
        </p:txBody>
      </p:sp>
      <p:sp>
        <p:nvSpPr>
          <p:cNvPr id="31" name="Text Box 46"/>
          <p:cNvSpPr txBox="1"/>
          <p:nvPr/>
        </p:nvSpPr>
        <p:spPr>
          <a:xfrm>
            <a:off x="953720" y="1801475"/>
            <a:ext cx="2404511" cy="523220"/>
          </a:xfrm>
          <a:prstGeom prst="rect">
            <a:avLst/>
          </a:prstGeom>
          <a:noFill/>
          <a:ln w="9525">
            <a:noFill/>
          </a:ln>
        </p:spPr>
        <p:txBody>
          <a:bodyPr wrap="square" anchor="t" anchorCtr="0">
            <a:spAutoFit/>
          </a:bodyPr>
          <a:lstStyle/>
          <a:p>
            <a:pPr algn="ctr">
              <a:spcBef>
                <a:spcPct val="50000"/>
              </a:spcBef>
            </a:pPr>
            <a:r>
              <a:rPr lang="en-US" altLang="zh-CN" sz="2800" b="1" i="1" dirty="0">
                <a:latin typeface="Times New Roman" panose="02020603050405020304" pitchFamily="18" charset="0"/>
                <a:ea typeface="黑体" panose="02010609060101010101" charset="-122"/>
              </a:rPr>
              <a:t>y </a:t>
            </a:r>
            <a:r>
              <a:rPr lang="en-US" altLang="zh-CN" sz="2800" b="1" dirty="0">
                <a:latin typeface="Times New Roman" panose="02020603050405020304" pitchFamily="18" charset="0"/>
                <a:ea typeface="黑体" panose="02010609060101010101" charset="-122"/>
              </a:rPr>
              <a:t>=    </a:t>
            </a:r>
            <a:r>
              <a:rPr lang="en-US" altLang="zh-CN" sz="2800" b="1" dirty="0">
                <a:solidFill>
                  <a:srgbClr val="FF0000"/>
                </a:solidFill>
                <a:latin typeface="Times New Roman" panose="02020603050405020304" pitchFamily="18" charset="0"/>
                <a:ea typeface="黑体" panose="02010609060101010101" charset="-122"/>
                <a:sym typeface="+mn-ea"/>
              </a:rPr>
              <a:t>6 </a:t>
            </a:r>
            <a:r>
              <a:rPr lang="en-US" altLang="zh-CN" sz="2800" b="1" dirty="0">
                <a:solidFill>
                  <a:srgbClr val="FF0000"/>
                </a:solidFill>
                <a:latin typeface="黑体" panose="02010609060101010101" charset="-122"/>
                <a:ea typeface="黑体" panose="02010609060101010101" charset="-122"/>
                <a:sym typeface="+mn-ea"/>
              </a:rPr>
              <a:t>-</a:t>
            </a:r>
            <a:r>
              <a:rPr lang="en-US" altLang="zh-CN" sz="2800" b="1" dirty="0">
                <a:solidFill>
                  <a:srgbClr val="FF0000"/>
                </a:solidFill>
                <a:latin typeface="Times New Roman" panose="02020603050405020304" pitchFamily="18" charset="0"/>
                <a:ea typeface="黑体" panose="02010609060101010101" charset="-122"/>
                <a:sym typeface="+mn-ea"/>
              </a:rPr>
              <a:t> </a:t>
            </a:r>
            <a:r>
              <a:rPr lang="en-US" altLang="zh-CN" sz="2800" b="1" i="1" dirty="0">
                <a:solidFill>
                  <a:srgbClr val="FF0000"/>
                </a:solidFill>
                <a:latin typeface="Times New Roman" panose="02020603050405020304" pitchFamily="18" charset="0"/>
                <a:ea typeface="黑体" panose="02010609060101010101" charset="-122"/>
              </a:rPr>
              <a:t>x</a:t>
            </a:r>
            <a:r>
              <a:rPr lang="en-US" altLang="zh-CN" sz="2800" b="1" dirty="0">
                <a:solidFill>
                  <a:srgbClr val="FF0000"/>
                </a:solidFill>
                <a:latin typeface="Times New Roman" panose="02020603050405020304" pitchFamily="18" charset="0"/>
                <a:ea typeface="黑体" panose="02010609060101010101" charset="-122"/>
              </a:rPr>
              <a:t>   </a:t>
            </a:r>
            <a:r>
              <a:rPr lang="zh-CN" altLang="en-US" sz="2800" b="1" dirty="0">
                <a:latin typeface="Times New Roman" panose="02020603050405020304" pitchFamily="18" charset="0"/>
                <a:ea typeface="黑体" panose="02010609060101010101" charset="-122"/>
              </a:rPr>
              <a:t>，</a:t>
            </a:r>
            <a:endParaRPr lang="zh-CN" altLang="en-US" sz="2800" b="1" dirty="0">
              <a:latin typeface="Times New Roman" panose="02020603050405020304" pitchFamily="18" charset="0"/>
              <a:ea typeface="黑体" panose="02010609060101010101" charset="-122"/>
            </a:endParaRPr>
          </a:p>
        </p:txBody>
      </p:sp>
      <p:pic>
        <p:nvPicPr>
          <p:cNvPr id="32" name="图片 31"/>
          <p:cNvPicPr>
            <a:picLocks noChangeAspect="1"/>
          </p:cNvPicPr>
          <p:nvPr/>
        </p:nvPicPr>
        <p:blipFill>
          <a:blip r:embed="rId1">
            <a:clrChange>
              <a:clrFrom>
                <a:srgbClr val="FFFFFF"/>
              </a:clrFrom>
              <a:clrTo>
                <a:srgbClr val="FFFFFF">
                  <a:alpha val="0"/>
                </a:srgbClr>
              </a:clrTo>
            </a:clrChange>
          </a:blip>
          <a:stretch>
            <a:fillRect/>
          </a:stretch>
        </p:blipFill>
        <p:spPr>
          <a:xfrm>
            <a:off x="730799" y="256521"/>
            <a:ext cx="1438411" cy="572502"/>
          </a:xfrm>
          <a:prstGeom prst="rect">
            <a:avLst/>
          </a:prstGeom>
        </p:spPr>
      </p:pic>
      <p:sp>
        <p:nvSpPr>
          <p:cNvPr id="33" name="文本框 32"/>
          <p:cNvSpPr txBox="1"/>
          <p:nvPr/>
        </p:nvSpPr>
        <p:spPr>
          <a:xfrm>
            <a:off x="1002445" y="614891"/>
            <a:ext cx="7304270" cy="1077766"/>
          </a:xfrm>
          <a:prstGeom prst="rect">
            <a:avLst/>
          </a:prstGeom>
          <a:noFill/>
        </p:spPr>
        <p:txBody>
          <a:bodyPr wrap="square" rtlCol="0" anchor="t">
            <a:noAutofit/>
          </a:bodyPr>
          <a:lstStyle/>
          <a:p>
            <a:pPr>
              <a:lnSpc>
                <a:spcPct val="130000"/>
              </a:lnSpc>
            </a:pPr>
            <a:r>
              <a:rPr lang="zh-CN" altLang="en-US" sz="2600" b="1" dirty="0">
                <a:latin typeface="Times New Roman" panose="02020603050405020304" pitchFamily="18" charset="0"/>
                <a:ea typeface="黑体" panose="02010609060101010101" charset="-122"/>
                <a:cs typeface="Times New Roman" panose="02020603050405020304" pitchFamily="18" charset="0"/>
                <a:sym typeface="+mn-ea"/>
              </a:rPr>
              <a:t>       你能由所列出的二元一次方程组得到所列的一元一次方程组吗？</a:t>
            </a:r>
            <a:endParaRPr lang="en-US" altLang="zh-CN" sz="2600" b="1" dirty="0">
              <a:solidFill>
                <a:schemeClr val="tx1"/>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34" name="AutoShape 65"/>
          <p:cNvSpPr/>
          <p:nvPr/>
        </p:nvSpPr>
        <p:spPr>
          <a:xfrm rot="5400000">
            <a:off x="6765458" y="2845508"/>
            <a:ext cx="706855" cy="232987"/>
          </a:xfrm>
          <a:prstGeom prst="rightArrow">
            <a:avLst>
              <a:gd name="adj1" fmla="val 50000"/>
              <a:gd name="adj2" fmla="val 75000"/>
            </a:avLst>
          </a:prstGeom>
          <a:solidFill>
            <a:schemeClr val="accent6">
              <a:lumMod val="20000"/>
              <a:lumOff val="80000"/>
            </a:schemeClr>
          </a:solidFill>
          <a:ln w="9525" cap="flat" cmpd="sng">
            <a:solidFill>
              <a:schemeClr val="accent6">
                <a:lumMod val="60000"/>
                <a:lumOff val="40000"/>
              </a:schemeClr>
            </a:solidFill>
            <a:prstDash val="solid"/>
            <a:miter/>
            <a:headEnd type="none" w="med" len="med"/>
            <a:tailEnd type="none" w="med" len="med"/>
          </a:ln>
        </p:spPr>
        <p:txBody>
          <a:bodyPr wrap="none" anchor="ctr" anchorCtr="0"/>
          <a:lstStyle/>
          <a:p>
            <a:pPr algn="ctr"/>
            <a:endParaRPr lang="zh-CN" altLang="en-US" sz="2800" b="1" dirty="0">
              <a:solidFill>
                <a:srgbClr val="FF0000"/>
              </a:solidFill>
              <a:latin typeface="Times New Roman" panose="02020603050405020304" pitchFamily="18" charset="0"/>
              <a:ea typeface="黑体" panose="02010609060101010101" charset="-122"/>
            </a:endParaRPr>
          </a:p>
        </p:txBody>
      </p:sp>
      <p:sp>
        <p:nvSpPr>
          <p:cNvPr id="35" name="Text Box 133"/>
          <p:cNvSpPr txBox="1"/>
          <p:nvPr/>
        </p:nvSpPr>
        <p:spPr>
          <a:xfrm>
            <a:off x="7118885" y="2654705"/>
            <a:ext cx="1303655" cy="461665"/>
          </a:xfrm>
          <a:prstGeom prst="rect">
            <a:avLst/>
          </a:prstGeom>
          <a:noFill/>
          <a:ln w="9525">
            <a:noFill/>
          </a:ln>
        </p:spPr>
        <p:txBody>
          <a:bodyPr wrap="square" anchor="t" anchorCtr="0">
            <a:spAutoFit/>
          </a:bodyPr>
          <a:lstStyle/>
          <a:p>
            <a:pPr algn="ctr">
              <a:spcBef>
                <a:spcPct val="50000"/>
              </a:spcBef>
            </a:pPr>
            <a:r>
              <a:rPr lang="zh-CN" altLang="en-US" sz="2400" b="1" dirty="0">
                <a:solidFill>
                  <a:srgbClr val="C00000"/>
                </a:solidFill>
                <a:latin typeface="Times New Roman" panose="02020603050405020304" pitchFamily="18" charset="0"/>
                <a:ea typeface="黑体" panose="02010609060101010101" charset="-122"/>
              </a:rPr>
              <a:t>解得</a:t>
            </a:r>
            <a:endParaRPr lang="zh-CN" altLang="en-US" sz="2400" b="1" dirty="0">
              <a:solidFill>
                <a:srgbClr val="C00000"/>
              </a:solidFill>
              <a:latin typeface="Times New Roman" panose="02020603050405020304" pitchFamily="18" charset="0"/>
              <a:ea typeface="黑体" panose="02010609060101010101" charset="-122"/>
            </a:endParaRPr>
          </a:p>
        </p:txBody>
      </p:sp>
      <p:sp>
        <p:nvSpPr>
          <p:cNvPr id="36" name="Text Box 66"/>
          <p:cNvSpPr txBox="1"/>
          <p:nvPr/>
        </p:nvSpPr>
        <p:spPr>
          <a:xfrm>
            <a:off x="6665902" y="3295389"/>
            <a:ext cx="1049471" cy="521970"/>
          </a:xfrm>
          <a:prstGeom prst="rect">
            <a:avLst/>
          </a:prstGeom>
          <a:noFill/>
          <a:ln w="9525">
            <a:noFill/>
          </a:ln>
        </p:spPr>
        <p:txBody>
          <a:bodyPr wrap="square" anchor="t" anchorCtr="0">
            <a:spAutoFit/>
          </a:bodyPr>
          <a:lstStyle/>
          <a:p>
            <a:pPr>
              <a:spcBef>
                <a:spcPct val="50000"/>
              </a:spcBef>
            </a:pPr>
            <a:r>
              <a:rPr lang="en-US" altLang="zh-CN" sz="2800" b="1" i="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x</a:t>
            </a:r>
            <a:r>
              <a:rPr lang="en-US" altLang="zh-CN" sz="2800"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 = 2</a:t>
            </a:r>
            <a:endParaRPr lang="en-US" altLang="zh-CN" sz="2800"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37" name="AutoShape 65"/>
          <p:cNvSpPr/>
          <p:nvPr/>
        </p:nvSpPr>
        <p:spPr>
          <a:xfrm flipH="1">
            <a:off x="5500238" y="3434153"/>
            <a:ext cx="1165664" cy="286559"/>
          </a:xfrm>
          <a:prstGeom prst="rightArrow">
            <a:avLst>
              <a:gd name="adj1" fmla="val 50000"/>
              <a:gd name="adj2" fmla="val 75000"/>
            </a:avLst>
          </a:prstGeom>
          <a:solidFill>
            <a:schemeClr val="accent6">
              <a:lumMod val="20000"/>
              <a:lumOff val="80000"/>
            </a:schemeClr>
          </a:solidFill>
          <a:ln w="9525" cap="flat" cmpd="sng">
            <a:solidFill>
              <a:schemeClr val="accent6">
                <a:lumMod val="60000"/>
                <a:lumOff val="40000"/>
              </a:schemeClr>
            </a:solidFill>
            <a:prstDash val="solid"/>
            <a:miter/>
            <a:headEnd type="none" w="med" len="med"/>
            <a:tailEnd type="none" w="med" len="med"/>
          </a:ln>
        </p:spPr>
        <p:txBody>
          <a:bodyPr wrap="none" anchor="ctr" anchorCtr="0"/>
          <a:lstStyle/>
          <a:p>
            <a:pPr algn="ctr"/>
            <a:endParaRPr lang="zh-CN" altLang="en-US" sz="2800" b="1" dirty="0">
              <a:solidFill>
                <a:srgbClr val="FF0000"/>
              </a:solidFill>
              <a:latin typeface="Times New Roman" panose="02020603050405020304" pitchFamily="18" charset="0"/>
              <a:ea typeface="黑体" panose="02010609060101010101" charset="-122"/>
            </a:endParaRPr>
          </a:p>
        </p:txBody>
      </p:sp>
      <p:sp>
        <p:nvSpPr>
          <p:cNvPr id="38" name="Text Box 133"/>
          <p:cNvSpPr txBox="1"/>
          <p:nvPr/>
        </p:nvSpPr>
        <p:spPr>
          <a:xfrm>
            <a:off x="5252557" y="2998239"/>
            <a:ext cx="1661026" cy="461665"/>
          </a:xfrm>
          <a:prstGeom prst="rect">
            <a:avLst/>
          </a:prstGeom>
          <a:noFill/>
          <a:ln w="9525">
            <a:noFill/>
          </a:ln>
        </p:spPr>
        <p:txBody>
          <a:bodyPr wrap="square" anchor="t" anchorCtr="0">
            <a:spAutoFit/>
          </a:bodyPr>
          <a:lstStyle/>
          <a:p>
            <a:pPr algn="ctr">
              <a:spcBef>
                <a:spcPct val="50000"/>
              </a:spcBef>
            </a:pPr>
            <a:r>
              <a:rPr lang="zh-CN" altLang="en-US" sz="2400" b="1" dirty="0">
                <a:solidFill>
                  <a:srgbClr val="C00000"/>
                </a:solidFill>
                <a:latin typeface="Times New Roman" panose="02020603050405020304" pitchFamily="18" charset="0"/>
                <a:ea typeface="黑体" panose="02010609060101010101" charset="-122"/>
              </a:rPr>
              <a:t>代入①式</a:t>
            </a:r>
            <a:endParaRPr lang="zh-CN" altLang="en-US" sz="2400" b="1" dirty="0">
              <a:solidFill>
                <a:srgbClr val="C00000"/>
              </a:solidFill>
              <a:latin typeface="Times New Roman" panose="02020603050405020304" pitchFamily="18" charset="0"/>
              <a:ea typeface="黑体" panose="02010609060101010101" charset="-122"/>
            </a:endParaRPr>
          </a:p>
        </p:txBody>
      </p:sp>
      <p:sp>
        <p:nvSpPr>
          <p:cNvPr id="40" name="Text Box 66"/>
          <p:cNvSpPr txBox="1"/>
          <p:nvPr/>
        </p:nvSpPr>
        <p:spPr>
          <a:xfrm>
            <a:off x="4345885" y="3290287"/>
            <a:ext cx="1049471" cy="521970"/>
          </a:xfrm>
          <a:prstGeom prst="rect">
            <a:avLst/>
          </a:prstGeom>
          <a:noFill/>
          <a:ln w="9525">
            <a:noFill/>
          </a:ln>
        </p:spPr>
        <p:txBody>
          <a:bodyPr wrap="square" anchor="t" anchorCtr="0">
            <a:spAutoFit/>
          </a:bodyPr>
          <a:lstStyle/>
          <a:p>
            <a:pPr>
              <a:spcBef>
                <a:spcPct val="50000"/>
              </a:spcBef>
            </a:pPr>
            <a:r>
              <a:rPr lang="en-US" altLang="zh-CN" sz="2800" b="1" i="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y</a:t>
            </a:r>
            <a:r>
              <a:rPr lang="en-US" altLang="zh-CN" sz="2800"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 = 4</a:t>
            </a:r>
            <a:endParaRPr lang="en-US" altLang="zh-CN" sz="2800"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endParaRPr>
          </a:p>
        </p:txBody>
      </p:sp>
      <p:grpSp>
        <p:nvGrpSpPr>
          <p:cNvPr id="41" name="组合 40"/>
          <p:cNvGrpSpPr/>
          <p:nvPr/>
        </p:nvGrpSpPr>
        <p:grpSpPr>
          <a:xfrm>
            <a:off x="819649" y="3911544"/>
            <a:ext cx="4242435" cy="868680"/>
            <a:chOff x="264" y="3900"/>
            <a:chExt cx="6681" cy="1368"/>
          </a:xfrm>
        </p:grpSpPr>
        <p:sp>
          <p:nvSpPr>
            <p:cNvPr id="46" name="Text Box 75"/>
            <p:cNvSpPr txBox="1"/>
            <p:nvPr/>
          </p:nvSpPr>
          <p:spPr>
            <a:xfrm>
              <a:off x="264" y="4093"/>
              <a:ext cx="5034" cy="776"/>
            </a:xfrm>
            <a:prstGeom prst="rect">
              <a:avLst/>
            </a:prstGeom>
            <a:noFill/>
            <a:ln w="9525">
              <a:noFill/>
            </a:ln>
          </p:spPr>
          <p:txBody>
            <a:bodyPr wrap="square" anchor="t" anchorCtr="0">
              <a:spAutoFit/>
            </a:bodyPr>
            <a:lstStyle/>
            <a:p>
              <a:pPr>
                <a:spcBef>
                  <a:spcPct val="50000"/>
                </a:spcBef>
              </a:pPr>
              <a:r>
                <a:rPr lang="zh-CN" altLang="en-US" sz="2600" b="1" dirty="0">
                  <a:latin typeface="Times New Roman" panose="02020603050405020304" pitchFamily="18" charset="0"/>
                  <a:ea typeface="黑体" panose="02010609060101010101" charset="-122"/>
                </a:rPr>
                <a:t>所以方程组的解为</a:t>
              </a:r>
              <a:endParaRPr lang="zh-CN" altLang="en-US" sz="2600" b="1" dirty="0">
                <a:latin typeface="Times New Roman" panose="02020603050405020304" pitchFamily="18" charset="0"/>
                <a:ea typeface="黑体" panose="02010609060101010101" charset="-122"/>
              </a:endParaRPr>
            </a:p>
          </p:txBody>
        </p:sp>
        <p:grpSp>
          <p:nvGrpSpPr>
            <p:cNvPr id="43" name="Group 80"/>
            <p:cNvGrpSpPr/>
            <p:nvPr/>
          </p:nvGrpSpPr>
          <p:grpSpPr>
            <a:xfrm>
              <a:off x="4631" y="3900"/>
              <a:ext cx="2314" cy="1368"/>
              <a:chOff x="-960" y="22"/>
              <a:chExt cx="713" cy="546"/>
            </a:xfrm>
          </p:grpSpPr>
          <p:sp>
            <p:nvSpPr>
              <p:cNvPr id="44" name="AutoShape 81"/>
              <p:cNvSpPr/>
              <p:nvPr/>
            </p:nvSpPr>
            <p:spPr>
              <a:xfrm>
                <a:off x="-960" y="22"/>
                <a:ext cx="46" cy="505"/>
              </a:xfrm>
              <a:prstGeom prst="leftBrace">
                <a:avLst>
                  <a:gd name="adj1" fmla="val 50000"/>
                  <a:gd name="adj2" fmla="val 50000"/>
                </a:avLst>
              </a:prstGeom>
              <a:noFill/>
              <a:ln w="19050" cap="flat" cmpd="sng">
                <a:solidFill>
                  <a:srgbClr val="FF0000"/>
                </a:solidFill>
                <a:prstDash val="solid"/>
                <a:bevel/>
                <a:headEnd type="none" w="med" len="med"/>
                <a:tailEnd type="none" w="med" len="med"/>
              </a:ln>
            </p:spPr>
            <p:txBody>
              <a:bodyPr wrap="none" anchor="ctr" anchorCtr="0"/>
              <a:lstStyle/>
              <a:p>
                <a:pPr algn="ctr"/>
                <a:endParaRPr lang="zh-CN" altLang="en-US" sz="2800" b="1" dirty="0">
                  <a:latin typeface="Times New Roman" panose="02020603050405020304" pitchFamily="18" charset="0"/>
                  <a:ea typeface="黑体" panose="02010609060101010101" charset="-122"/>
                </a:endParaRPr>
              </a:p>
            </p:txBody>
          </p:sp>
          <p:sp>
            <p:nvSpPr>
              <p:cNvPr id="45" name="Text Box 82"/>
              <p:cNvSpPr txBox="1"/>
              <p:nvPr/>
            </p:nvSpPr>
            <p:spPr>
              <a:xfrm>
                <a:off x="-919" y="37"/>
                <a:ext cx="672" cy="531"/>
              </a:xfrm>
              <a:prstGeom prst="rect">
                <a:avLst/>
              </a:prstGeom>
              <a:noFill/>
              <a:ln w="9525">
                <a:noFill/>
              </a:ln>
            </p:spPr>
            <p:txBody>
              <a:bodyPr anchor="t" anchorCtr="0">
                <a:spAutoFit/>
              </a:bodyPr>
              <a:lstStyle/>
              <a:p>
                <a:pPr>
                  <a:lnSpc>
                    <a:spcPct val="60000"/>
                  </a:lnSpc>
                  <a:spcBef>
                    <a:spcPct val="50000"/>
                  </a:spcBef>
                </a:pPr>
                <a:r>
                  <a:rPr lang="en-US" altLang="zh-CN" sz="2800" b="1" i="1" dirty="0">
                    <a:solidFill>
                      <a:srgbClr val="FF0000"/>
                    </a:solidFill>
                    <a:latin typeface="Times New Roman" panose="02020603050405020304" pitchFamily="18" charset="0"/>
                    <a:ea typeface="黑体" panose="02010609060101010101" charset="-122"/>
                  </a:rPr>
                  <a:t>x</a:t>
                </a:r>
                <a:r>
                  <a:rPr lang="en-US" altLang="zh-CN" sz="2800" b="1" dirty="0">
                    <a:solidFill>
                      <a:srgbClr val="FF0000"/>
                    </a:solidFill>
                    <a:latin typeface="Times New Roman" panose="02020603050405020304" pitchFamily="18" charset="0"/>
                    <a:ea typeface="黑体" panose="02010609060101010101" charset="-122"/>
                  </a:rPr>
                  <a:t> = 2</a:t>
                </a:r>
                <a:r>
                  <a:rPr lang="zh-CN" altLang="en-US" sz="2800" b="1" dirty="0">
                    <a:solidFill>
                      <a:srgbClr val="FF0000"/>
                    </a:solidFill>
                    <a:latin typeface="Times New Roman" panose="02020603050405020304" pitchFamily="18" charset="0"/>
                    <a:ea typeface="黑体" panose="02010609060101010101" charset="-122"/>
                  </a:rPr>
                  <a:t>，</a:t>
                </a:r>
                <a:endParaRPr lang="zh-CN" altLang="en-US" sz="2800" b="1" dirty="0">
                  <a:solidFill>
                    <a:srgbClr val="FF0000"/>
                  </a:solidFill>
                  <a:latin typeface="Times New Roman" panose="02020603050405020304" pitchFamily="18" charset="0"/>
                  <a:ea typeface="黑体" panose="02010609060101010101" charset="-122"/>
                </a:endParaRPr>
              </a:p>
              <a:p>
                <a:pPr>
                  <a:lnSpc>
                    <a:spcPct val="60000"/>
                  </a:lnSpc>
                  <a:spcBef>
                    <a:spcPct val="50000"/>
                  </a:spcBef>
                </a:pPr>
                <a:r>
                  <a:rPr lang="en-US" altLang="zh-CN" sz="2800" b="1" i="1" dirty="0">
                    <a:solidFill>
                      <a:srgbClr val="FF0000"/>
                    </a:solidFill>
                    <a:latin typeface="Times New Roman" panose="02020603050405020304" pitchFamily="18" charset="0"/>
                    <a:ea typeface="黑体" panose="02010609060101010101" charset="-122"/>
                  </a:rPr>
                  <a:t>y</a:t>
                </a:r>
                <a:r>
                  <a:rPr lang="en-US" altLang="zh-CN" sz="2800" b="1" dirty="0">
                    <a:solidFill>
                      <a:srgbClr val="FF0000"/>
                    </a:solidFill>
                    <a:latin typeface="Times New Roman" panose="02020603050405020304" pitchFamily="18" charset="0"/>
                    <a:ea typeface="黑体" panose="02010609060101010101" charset="-122"/>
                  </a:rPr>
                  <a:t> = 4</a:t>
                </a:r>
                <a:r>
                  <a:rPr lang="zh-CN" altLang="en-US" sz="2800" b="1" dirty="0">
                    <a:solidFill>
                      <a:srgbClr val="FF0000"/>
                    </a:solidFill>
                    <a:latin typeface="Times New Roman" panose="02020603050405020304" pitchFamily="18" charset="0"/>
                    <a:ea typeface="黑体" panose="02010609060101010101" charset="-122"/>
                  </a:rPr>
                  <a:t>.</a:t>
                </a:r>
                <a:endParaRPr lang="zh-CN" altLang="en-US" sz="2800" b="1" dirty="0">
                  <a:solidFill>
                    <a:srgbClr val="FF0000"/>
                  </a:solidFill>
                  <a:latin typeface="Times New Roman" panose="02020603050405020304" pitchFamily="18" charset="0"/>
                  <a:ea typeface="黑体" panose="02010609060101010101" charset="-122"/>
                </a:endParaRPr>
              </a:p>
            </p:txBody>
          </p:sp>
        </p:grpSp>
      </p:grpSp>
      <p:grpSp>
        <p:nvGrpSpPr>
          <p:cNvPr id="55" name="组合 54"/>
          <p:cNvGrpSpPr/>
          <p:nvPr/>
        </p:nvGrpSpPr>
        <p:grpSpPr>
          <a:xfrm>
            <a:off x="4795983" y="3773417"/>
            <a:ext cx="3626887" cy="1016635"/>
            <a:chOff x="13477" y="5403"/>
            <a:chExt cx="3759" cy="1601"/>
          </a:xfrm>
        </p:grpSpPr>
        <p:sp>
          <p:nvSpPr>
            <p:cNvPr id="56" name="圆角矩形标注 23"/>
            <p:cNvSpPr/>
            <p:nvPr/>
          </p:nvSpPr>
          <p:spPr>
            <a:xfrm>
              <a:off x="13477" y="5403"/>
              <a:ext cx="3759" cy="1601"/>
            </a:xfrm>
            <a:prstGeom prst="wedgeRoundRectCallout">
              <a:avLst>
                <a:gd name="adj1" fmla="val -53405"/>
                <a:gd name="adj2" fmla="val -2280"/>
                <a:gd name="adj3" fmla="val 16667"/>
              </a:avLst>
            </a:prstGeom>
            <a:solidFill>
              <a:srgbClr val="F5613D">
                <a:alpha val="25000"/>
              </a:srgbClr>
            </a:solidFill>
            <a:ln>
              <a:solidFill>
                <a:srgbClr val="F65A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p:cNvSpPr txBox="1"/>
            <p:nvPr/>
          </p:nvSpPr>
          <p:spPr>
            <a:xfrm>
              <a:off x="13523" y="5501"/>
              <a:ext cx="3713" cy="1338"/>
            </a:xfrm>
            <a:prstGeom prst="rect">
              <a:avLst/>
            </a:prstGeom>
            <a:noFill/>
          </p:spPr>
          <p:txBody>
            <a:bodyPr wrap="square" rtlCol="0" anchor="t">
              <a:spAutoFit/>
            </a:bodyPr>
            <a:lstStyle/>
            <a:p>
              <a:pPr algn="l">
                <a:lnSpc>
                  <a:spcPct val="130000"/>
                </a:lnSpc>
              </a:pPr>
              <a:r>
                <a:rPr lang="zh-CN" altLang="en-US" sz="2000" b="1" dirty="0">
                  <a:solidFill>
                    <a:srgbClr val="0000FF"/>
                  </a:solidFill>
                  <a:latin typeface="Times New Roman" panose="02020603050405020304" pitchFamily="18" charset="0"/>
                  <a:ea typeface="黑体" panose="02010609060101010101" charset="-122"/>
                  <a:cs typeface="Times New Roman" panose="02020603050405020304" pitchFamily="18" charset="0"/>
                </a:rPr>
                <a:t>把求出的未知数的值代入原方程组，可以检验所得是否正确</a:t>
              </a:r>
              <a:r>
                <a:rPr lang="en-US" altLang="zh-CN" sz="2000" b="1" dirty="0">
                  <a:solidFill>
                    <a:srgbClr val="0000FF"/>
                  </a:solidFill>
                  <a:latin typeface="Times New Roman" panose="02020603050405020304" pitchFamily="18" charset="0"/>
                  <a:ea typeface="黑体" panose="02010609060101010101" charset="-122"/>
                  <a:cs typeface="Times New Roman" panose="02020603050405020304" pitchFamily="18" charset="0"/>
                </a:rPr>
                <a:t>.</a:t>
              </a:r>
              <a:endParaRPr lang="zh-CN" altLang="en-US" sz="2000" b="1" dirty="0" err="1">
                <a:solidFill>
                  <a:srgbClr val="0000FF"/>
                </a:solidFill>
                <a:latin typeface="Times New Roman" panose="02020603050405020304" pitchFamily="18" charset="0"/>
                <a:ea typeface="黑体" panose="02010609060101010101" charset="-122"/>
                <a:cs typeface="Times New Roman" panose="02020603050405020304" pitchFamily="18" charset="0"/>
              </a:endParaRPr>
            </a:p>
          </p:txBody>
        </p:sp>
      </p:grpSp>
      <p:grpSp>
        <p:nvGrpSpPr>
          <p:cNvPr id="60" name="组合 59"/>
          <p:cNvGrpSpPr/>
          <p:nvPr/>
        </p:nvGrpSpPr>
        <p:grpSpPr>
          <a:xfrm>
            <a:off x="5252557" y="148211"/>
            <a:ext cx="2657151" cy="1375295"/>
            <a:chOff x="5237143" y="337578"/>
            <a:chExt cx="2657151" cy="1375295"/>
          </a:xfrm>
        </p:grpSpPr>
        <p:sp>
          <p:nvSpPr>
            <p:cNvPr id="58" name="思想气泡: 云 57"/>
            <p:cNvSpPr/>
            <p:nvPr/>
          </p:nvSpPr>
          <p:spPr>
            <a:xfrm>
              <a:off x="5237143" y="337578"/>
              <a:ext cx="2575399" cy="1375295"/>
            </a:xfrm>
            <a:prstGeom prst="cloudCallout">
              <a:avLst>
                <a:gd name="adj1" fmla="val -58955"/>
                <a:gd name="adj2" fmla="val 68934"/>
              </a:avLst>
            </a:prstGeom>
            <a:solidFill>
              <a:schemeClr val="accent5">
                <a:lumMod val="40000"/>
                <a:lumOff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p:cNvSpPr txBox="1"/>
            <p:nvPr/>
          </p:nvSpPr>
          <p:spPr>
            <a:xfrm>
              <a:off x="5318895" y="668903"/>
              <a:ext cx="2575399" cy="769441"/>
            </a:xfrm>
            <a:prstGeom prst="rect">
              <a:avLst/>
            </a:prstGeom>
            <a:noFill/>
          </p:spPr>
          <p:txBody>
            <a:bodyPr wrap="square" rtlCol="0">
              <a:spAutoFit/>
            </a:bodyPr>
            <a:lstStyle/>
            <a:p>
              <a:r>
                <a:rPr lang="zh-CN" altLang="en-US" sz="2200" b="1" dirty="0">
                  <a:latin typeface="+mj-lt"/>
                  <a:ea typeface="+mj-ea"/>
                </a:rPr>
                <a:t>如何判断所得方程组的解是否正确</a:t>
              </a:r>
              <a:r>
                <a:rPr lang="en-US" altLang="zh-CN" sz="2200" b="1" dirty="0">
                  <a:latin typeface="+mj-lt"/>
                  <a:ea typeface="+mj-ea"/>
                </a:rPr>
                <a:t>?</a:t>
              </a:r>
              <a:endParaRPr lang="zh-CN" altLang="en-US" sz="2200" b="1" dirty="0">
                <a:latin typeface="+mj-lt"/>
                <a:ea typeface="+mj-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linds(horizont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left)">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ipe(left)">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fade">
                                      <p:cBhvr>
                                        <p:cTn id="72" dur="1000"/>
                                        <p:tgtEl>
                                          <p:spTgt spid="60"/>
                                        </p:tgtEl>
                                      </p:cBhvr>
                                    </p:animEffect>
                                    <p:anim calcmode="lin" valueType="num">
                                      <p:cBhvr>
                                        <p:cTn id="73" dur="1000" fill="hold"/>
                                        <p:tgtEl>
                                          <p:spTgt spid="60"/>
                                        </p:tgtEl>
                                        <p:attrNameLst>
                                          <p:attrName>ppt_x</p:attrName>
                                        </p:attrNameLst>
                                      </p:cBhvr>
                                      <p:tavLst>
                                        <p:tav tm="0">
                                          <p:val>
                                            <p:strVal val="#ppt_x"/>
                                          </p:val>
                                        </p:tav>
                                        <p:tav tm="100000">
                                          <p:val>
                                            <p:strVal val="#ppt_x"/>
                                          </p:val>
                                        </p:tav>
                                      </p:tavLst>
                                    </p:anim>
                                    <p:anim calcmode="lin" valueType="num">
                                      <p:cBhvr>
                                        <p:cTn id="7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animBg="1"/>
      <p:bldP spid="9" grpId="0"/>
      <p:bldP spid="15" grpId="0"/>
      <p:bldP spid="30" grpId="0" animBg="1"/>
      <p:bldP spid="31" grpId="0"/>
      <p:bldP spid="34" grpId="0" animBg="1"/>
      <p:bldP spid="35" grpId="0"/>
      <p:bldP spid="36" grpId="0"/>
      <p:bldP spid="37" grpId="0" animBg="1"/>
      <p:bldP spid="38"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467544" y="1204898"/>
            <a:ext cx="6480720" cy="523220"/>
          </a:xfrm>
          <a:prstGeom prst="rect">
            <a:avLst/>
          </a:prstGeom>
          <a:noFill/>
        </p:spPr>
        <p:txBody>
          <a:bodyPr wrap="square" rtlCol="0" anchor="t">
            <a:spAutoFit/>
          </a:bodyPr>
          <a:lstStyle/>
          <a:p>
            <a:pPr algn="l"/>
            <a:r>
              <a:rPr lang="zh-CN" altLang="en-US" sz="2800" b="1" dirty="0">
                <a:latin typeface="Times New Roman" panose="02020603050405020304" pitchFamily="18" charset="0"/>
                <a:ea typeface="黑体" panose="02010609060101010101" charset="-122"/>
                <a:cs typeface="Times New Roman" panose="02020603050405020304" pitchFamily="18" charset="0"/>
              </a:rPr>
              <a:t>解二元一次方程组的基本思路“</a:t>
            </a:r>
            <a:r>
              <a:rPr lang="zh-CN" altLang="en-US" sz="2800" b="1" dirty="0">
                <a:solidFill>
                  <a:srgbClr val="FF0000"/>
                </a:solidFill>
                <a:latin typeface="Times New Roman" panose="02020603050405020304" pitchFamily="18" charset="0"/>
                <a:ea typeface="黑体" panose="02010609060101010101" charset="-122"/>
                <a:cs typeface="Times New Roman" panose="02020603050405020304" pitchFamily="18" charset="0"/>
              </a:rPr>
              <a:t>消元</a:t>
            </a:r>
            <a:r>
              <a:rPr lang="zh-CN" altLang="en-US" sz="2800" b="1" dirty="0">
                <a:latin typeface="Times New Roman" panose="02020603050405020304" pitchFamily="18" charset="0"/>
                <a:ea typeface="黑体" panose="02010609060101010101" charset="-122"/>
                <a:cs typeface="Times New Roman" panose="02020603050405020304" pitchFamily="18" charset="0"/>
              </a:rPr>
              <a:t>”</a:t>
            </a:r>
            <a:endParaRPr lang="zh-CN" altLang="en-US" sz="2800" b="1" dirty="0">
              <a:latin typeface="Times New Roman" panose="02020603050405020304" pitchFamily="18" charset="0"/>
              <a:ea typeface="黑体" panose="02010609060101010101" charset="-122"/>
              <a:cs typeface="Times New Roman" panose="02020603050405020304" pitchFamily="18" charset="0"/>
            </a:endParaRPr>
          </a:p>
        </p:txBody>
      </p:sp>
      <p:sp>
        <p:nvSpPr>
          <p:cNvPr id="11" name="文本框 10"/>
          <p:cNvSpPr txBox="1"/>
          <p:nvPr/>
        </p:nvSpPr>
        <p:spPr>
          <a:xfrm>
            <a:off x="4247370" y="2581228"/>
            <a:ext cx="1199515" cy="650875"/>
          </a:xfrm>
          <a:prstGeom prst="rect">
            <a:avLst/>
          </a:prstGeom>
          <a:noFill/>
        </p:spPr>
        <p:txBody>
          <a:bodyPr wrap="square" rtlCol="0">
            <a:spAutoFit/>
          </a:bodyPr>
          <a:lstStyle/>
          <a:p>
            <a:pPr algn="ctr">
              <a:lnSpc>
                <a:spcPct val="130000"/>
              </a:lnSpc>
            </a:pPr>
            <a:r>
              <a:rPr lang="zh-CN" altLang="en-US" sz="2800" b="1" dirty="0" err="1">
                <a:solidFill>
                  <a:srgbClr val="0000FF"/>
                </a:solidFill>
                <a:latin typeface="Times New Roman" panose="02020603050405020304" pitchFamily="18" charset="0"/>
                <a:ea typeface="黑体" panose="02010609060101010101" charset="-122"/>
                <a:cs typeface="Times New Roman" panose="02020603050405020304" pitchFamily="18" charset="0"/>
                <a:sym typeface="+mn-ea"/>
              </a:rPr>
              <a:t>转化</a:t>
            </a:r>
            <a:endParaRPr lang="zh-CN" altLang="en-US" sz="2800" b="1" dirty="0" err="1">
              <a:solidFill>
                <a:srgbClr val="0000FF"/>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12" name="文本框 11"/>
          <p:cNvSpPr txBox="1"/>
          <p:nvPr/>
        </p:nvSpPr>
        <p:spPr>
          <a:xfrm>
            <a:off x="5856323" y="2286317"/>
            <a:ext cx="2559687" cy="570865"/>
          </a:xfrm>
          <a:prstGeom prst="rect">
            <a:avLst/>
          </a:prstGeom>
          <a:noFill/>
          <a:ln w="28575">
            <a:solidFill>
              <a:srgbClr val="F65A40"/>
            </a:solidFill>
          </a:ln>
        </p:spPr>
        <p:txBody>
          <a:bodyPr wrap="square" rtlCol="0">
            <a:spAutoFit/>
          </a:bodyPr>
          <a:lstStyle/>
          <a:p>
            <a:pPr algn="ctr">
              <a:lnSpc>
                <a:spcPct val="130000"/>
              </a:lnSpc>
            </a:pPr>
            <a:r>
              <a:rPr sz="2400" b="1" dirty="0">
                <a:ea typeface="+mj-ea"/>
                <a:cs typeface="Times New Roman" panose="02020603050405020304" pitchFamily="18" charset="0"/>
              </a:rPr>
              <a:t>一元一次方程</a:t>
            </a:r>
            <a:endParaRPr sz="2400" b="1" dirty="0">
              <a:ea typeface="+mj-ea"/>
              <a:cs typeface="Times New Roman" panose="02020603050405020304" pitchFamily="18" charset="0"/>
            </a:endParaRPr>
          </a:p>
        </p:txBody>
      </p:sp>
      <p:grpSp>
        <p:nvGrpSpPr>
          <p:cNvPr id="13" name="组合 12"/>
          <p:cNvGrpSpPr/>
          <p:nvPr/>
        </p:nvGrpSpPr>
        <p:grpSpPr>
          <a:xfrm>
            <a:off x="633061" y="2286317"/>
            <a:ext cx="5211290" cy="570865"/>
            <a:chOff x="4848971" y="4902564"/>
            <a:chExt cx="5211290" cy="570865"/>
          </a:xfrm>
        </p:grpSpPr>
        <p:sp>
          <p:nvSpPr>
            <p:cNvPr id="14" name="文本框 13"/>
            <p:cNvSpPr txBox="1"/>
            <p:nvPr/>
          </p:nvSpPr>
          <p:spPr>
            <a:xfrm>
              <a:off x="4848971" y="4902564"/>
              <a:ext cx="3195311" cy="570865"/>
            </a:xfrm>
            <a:prstGeom prst="rect">
              <a:avLst/>
            </a:prstGeom>
            <a:noFill/>
            <a:ln w="28575">
              <a:solidFill>
                <a:srgbClr val="F65A40"/>
              </a:solidFill>
            </a:ln>
          </p:spPr>
          <p:txBody>
            <a:bodyPr wrap="square" rtlCol="0">
              <a:spAutoFit/>
            </a:bodyPr>
            <a:lstStyle/>
            <a:p>
              <a:pPr algn="ctr">
                <a:lnSpc>
                  <a:spcPct val="130000"/>
                </a:lnSpc>
              </a:pPr>
              <a:r>
                <a:rPr sz="2400" b="1" dirty="0">
                  <a:ea typeface="+mj-ea"/>
                  <a:cs typeface="Times New Roman" panose="02020603050405020304" pitchFamily="18" charset="0"/>
                </a:rPr>
                <a:t>二元一次方程组</a:t>
              </a:r>
              <a:endParaRPr sz="2400" b="1" dirty="0">
                <a:ea typeface="+mj-ea"/>
                <a:cs typeface="Times New Roman" panose="02020603050405020304" pitchFamily="18" charset="0"/>
              </a:endParaRPr>
            </a:p>
          </p:txBody>
        </p:sp>
        <p:sp>
          <p:nvSpPr>
            <p:cNvPr id="15" name="箭头: 右 73"/>
            <p:cNvSpPr/>
            <p:nvPr/>
          </p:nvSpPr>
          <p:spPr>
            <a:xfrm>
              <a:off x="8080261" y="5092186"/>
              <a:ext cx="1980000" cy="191620"/>
            </a:xfrm>
            <a:prstGeom prst="rightArrow">
              <a:avLst>
                <a:gd name="adj1" fmla="val 34094"/>
                <a:gd name="adj2" fmla="val 107661"/>
              </a:avLst>
            </a:prstGeom>
            <a:solidFill>
              <a:srgbClr val="F777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黑体" panose="02010609060101010101" charset="-122"/>
              </a:endParaRPr>
            </a:p>
          </p:txBody>
        </p:sp>
      </p:grpSp>
      <p:sp>
        <p:nvSpPr>
          <p:cNvPr id="16" name="文本框 15"/>
          <p:cNvSpPr txBox="1"/>
          <p:nvPr/>
        </p:nvSpPr>
        <p:spPr>
          <a:xfrm>
            <a:off x="4247370" y="1901143"/>
            <a:ext cx="1199515" cy="650875"/>
          </a:xfrm>
          <a:prstGeom prst="rect">
            <a:avLst/>
          </a:prstGeom>
          <a:noFill/>
        </p:spPr>
        <p:txBody>
          <a:bodyPr wrap="square" rtlCol="0">
            <a:spAutoFit/>
          </a:bodyPr>
          <a:lstStyle/>
          <a:p>
            <a:pPr algn="ctr">
              <a:lnSpc>
                <a:spcPct val="130000"/>
              </a:lnSpc>
            </a:pPr>
            <a:r>
              <a:rPr lang="zh-CN" altLang="en-US" sz="2800" b="1" dirty="0" err="1">
                <a:solidFill>
                  <a:srgbClr val="0000FF"/>
                </a:solidFill>
                <a:latin typeface="Times New Roman" panose="02020603050405020304" pitchFamily="18" charset="0"/>
                <a:ea typeface="黑体" panose="02010609060101010101" charset="-122"/>
                <a:cs typeface="Times New Roman" panose="02020603050405020304" pitchFamily="18" charset="0"/>
                <a:sym typeface="+mn-ea"/>
              </a:rPr>
              <a:t>消元</a:t>
            </a:r>
            <a:endParaRPr lang="zh-CN" altLang="en-US" sz="2800" b="1" dirty="0" err="1">
              <a:solidFill>
                <a:srgbClr val="0000FF"/>
              </a:solidFill>
              <a:latin typeface="Times New Roman" panose="02020603050405020304" pitchFamily="18" charset="0"/>
              <a:ea typeface="黑体" panose="02010609060101010101" charset="-122"/>
              <a:cs typeface="Times New Roman" panose="02020603050405020304" pitchFamily="18" charset="0"/>
              <a:sym typeface="+mn-ea"/>
            </a:endParaRPr>
          </a:p>
        </p:txBody>
      </p:sp>
      <p:pic>
        <p:nvPicPr>
          <p:cNvPr id="17" name="图片 16"/>
          <p:cNvPicPr>
            <a:picLocks noChangeAspect="1"/>
          </p:cNvPicPr>
          <p:nvPr/>
        </p:nvPicPr>
        <p:blipFill>
          <a:blip r:embed="rId1"/>
          <a:stretch>
            <a:fillRect/>
          </a:stretch>
        </p:blipFill>
        <p:spPr>
          <a:xfrm>
            <a:off x="624840" y="406401"/>
            <a:ext cx="1847850" cy="790575"/>
          </a:xfrm>
          <a:prstGeom prst="rect">
            <a:avLst/>
          </a:prstGeom>
        </p:spPr>
      </p:pic>
      <p:sp>
        <p:nvSpPr>
          <p:cNvPr id="18" name="Text Box 131"/>
          <p:cNvSpPr txBox="1"/>
          <p:nvPr/>
        </p:nvSpPr>
        <p:spPr>
          <a:xfrm>
            <a:off x="624840" y="3229206"/>
            <a:ext cx="8064896" cy="1152367"/>
          </a:xfrm>
          <a:prstGeom prst="rect">
            <a:avLst/>
          </a:prstGeom>
          <a:solidFill>
            <a:schemeClr val="accent6">
              <a:lumMod val="40000"/>
              <a:lumOff val="60000"/>
            </a:schemeClr>
          </a:solidFill>
          <a:ln w="9525">
            <a:noFill/>
          </a:ln>
        </p:spPr>
        <p:txBody>
          <a:bodyPr wrap="square" anchor="t" anchorCtr="0">
            <a:spAutoFit/>
          </a:bodyPr>
          <a:lstStyle/>
          <a:p>
            <a:pPr>
              <a:lnSpc>
                <a:spcPct val="130000"/>
              </a:lnSpc>
              <a:spcBef>
                <a:spcPct val="50000"/>
              </a:spcBef>
            </a:pPr>
            <a:r>
              <a:rPr lang="zh-CN" altLang="en-US" sz="2800" b="1" dirty="0">
                <a:latin typeface="Times New Roman" panose="02020603050405020304" pitchFamily="18" charset="0"/>
                <a:ea typeface="黑体" panose="02010609060101010101" charset="-122"/>
              </a:rPr>
              <a:t>        将未知数的个数</a:t>
            </a:r>
            <a:r>
              <a:rPr lang="zh-CN" altLang="en-US" sz="2800" b="1" dirty="0">
                <a:solidFill>
                  <a:srgbClr val="0070C0"/>
                </a:solidFill>
                <a:latin typeface="Times New Roman" panose="02020603050405020304" pitchFamily="18" charset="0"/>
                <a:ea typeface="黑体" panose="02010609060101010101" charset="-122"/>
              </a:rPr>
              <a:t>由多化少</a:t>
            </a:r>
            <a:r>
              <a:rPr lang="zh-CN" altLang="en-US" sz="2800" b="1" dirty="0">
                <a:latin typeface="Times New Roman" panose="02020603050405020304" pitchFamily="18" charset="0"/>
                <a:ea typeface="黑体" panose="02010609060101010101" charset="-122"/>
              </a:rPr>
              <a:t>，</a:t>
            </a:r>
            <a:r>
              <a:rPr lang="zh-CN" altLang="en-US" sz="2800" b="1" dirty="0">
                <a:solidFill>
                  <a:srgbClr val="0070C0"/>
                </a:solidFill>
                <a:latin typeface="Times New Roman" panose="02020603050405020304" pitchFamily="18" charset="0"/>
                <a:ea typeface="黑体" panose="02010609060101010101" charset="-122"/>
              </a:rPr>
              <a:t>逐一解决</a:t>
            </a:r>
            <a:r>
              <a:rPr lang="zh-CN" altLang="en-US" sz="2800" b="1" dirty="0">
                <a:latin typeface="Times New Roman" panose="02020603050405020304" pitchFamily="18" charset="0"/>
                <a:ea typeface="黑体" panose="02010609060101010101" charset="-122"/>
              </a:rPr>
              <a:t>的思想，叫作</a:t>
            </a:r>
            <a:r>
              <a:rPr lang="zh-CN" altLang="en-US" sz="2800" b="1" dirty="0">
                <a:solidFill>
                  <a:srgbClr val="FF0000"/>
                </a:solidFill>
                <a:latin typeface="Times New Roman" panose="02020603050405020304" pitchFamily="18" charset="0"/>
                <a:ea typeface="黑体" panose="02010609060101010101" charset="-122"/>
              </a:rPr>
              <a:t>消元思想.</a:t>
            </a:r>
            <a:endParaRPr lang="zh-CN" altLang="en-US" sz="2800" b="1" dirty="0">
              <a:solidFill>
                <a:srgbClr val="FF0000"/>
              </a:solidFill>
              <a:latin typeface="Times New Roman" panose="02020603050405020304" pitchFamily="18" charset="0"/>
              <a:ea typeface="黑体" panose="02010609060101010101" charset="-122"/>
            </a:endParaRPr>
          </a:p>
        </p:txBody>
      </p:sp>
      <p:sp>
        <p:nvSpPr>
          <p:cNvPr id="19" name="文本框 18"/>
          <p:cNvSpPr txBox="1"/>
          <p:nvPr/>
        </p:nvSpPr>
        <p:spPr>
          <a:xfrm>
            <a:off x="467544" y="1713778"/>
            <a:ext cx="3024336" cy="523220"/>
          </a:xfrm>
          <a:prstGeom prst="rect">
            <a:avLst/>
          </a:prstGeom>
          <a:noFill/>
        </p:spPr>
        <p:txBody>
          <a:bodyPr wrap="square" rtlCol="0" anchor="t">
            <a:spAutoFit/>
          </a:bodyPr>
          <a:lstStyle/>
          <a:p>
            <a:pPr algn="l"/>
            <a:r>
              <a:rPr lang="zh-CN" altLang="en-US" sz="2800" b="1" dirty="0">
                <a:latin typeface="Times New Roman" panose="02020603050405020304" pitchFamily="18" charset="0"/>
                <a:ea typeface="黑体" panose="02010609060101010101" charset="-122"/>
                <a:cs typeface="Times New Roman" panose="02020603050405020304" pitchFamily="18" charset="0"/>
              </a:rPr>
              <a:t>消元的目的就是</a:t>
            </a:r>
            <a:r>
              <a:rPr lang="en-US" altLang="zh-CN" sz="2800" b="1" dirty="0">
                <a:latin typeface="Times New Roman" panose="02020603050405020304" pitchFamily="18" charset="0"/>
                <a:ea typeface="黑体" panose="02010609060101010101" charset="-122"/>
                <a:cs typeface="Times New Roman" panose="02020603050405020304" pitchFamily="18" charset="0"/>
              </a:rPr>
              <a:t>:</a:t>
            </a:r>
            <a:endParaRPr lang="zh-CN" altLang="en-US" sz="2800" b="1" dirty="0">
              <a:latin typeface="Times New Roman" panose="02020603050405020304" pitchFamily="18" charset="0"/>
              <a:ea typeface="黑体" panose="02010609060101010101" charset="-122"/>
              <a:cs typeface="Times New Roman" panose="02020603050405020304" pitchFamily="18" charset="0"/>
            </a:endParaRPr>
          </a:p>
        </p:txBody>
      </p:sp>
      <p:sp>
        <p:nvSpPr>
          <p:cNvPr id="20" name="文本框 19"/>
          <p:cNvSpPr txBox="1"/>
          <p:nvPr/>
        </p:nvSpPr>
        <p:spPr>
          <a:xfrm>
            <a:off x="961401" y="4471581"/>
            <a:ext cx="7728335" cy="523220"/>
          </a:xfrm>
          <a:prstGeom prst="rect">
            <a:avLst/>
          </a:prstGeom>
          <a:noFill/>
        </p:spPr>
        <p:txBody>
          <a:bodyPr wrap="square" rtlCol="0" anchor="t">
            <a:spAutoFit/>
          </a:bodyPr>
          <a:lstStyle/>
          <a:p>
            <a:pPr algn="l"/>
            <a:r>
              <a:rPr lang="zh-CN" altLang="en-US" sz="2800" b="1" dirty="0">
                <a:solidFill>
                  <a:srgbClr val="FF0000"/>
                </a:solidFill>
                <a:latin typeface="Times New Roman" panose="02020603050405020304" pitchFamily="18" charset="0"/>
                <a:ea typeface="黑体" panose="02010609060101010101" charset="-122"/>
                <a:cs typeface="Times New Roman" panose="02020603050405020304" pitchFamily="18" charset="0"/>
              </a:rPr>
              <a:t>代入法</a:t>
            </a:r>
            <a:r>
              <a:rPr lang="zh-CN" altLang="en-US" sz="2800" b="1" dirty="0">
                <a:latin typeface="Times New Roman" panose="02020603050405020304" pitchFamily="18" charset="0"/>
                <a:ea typeface="黑体" panose="02010609060101010101" charset="-122"/>
                <a:cs typeface="Times New Roman" panose="02020603050405020304" pitchFamily="18" charset="0"/>
              </a:rPr>
              <a:t>是解二元一次方程组常用的方法之一。</a:t>
            </a:r>
            <a:endParaRPr lang="zh-CN" altLang="en-US" sz="2800" b="1" dirty="0">
              <a:latin typeface="Times New Roman" panose="02020603050405020304" pitchFamily="18" charset="0"/>
              <a:ea typeface="黑体" panose="02010609060101010101"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linds(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fade">
                                      <p:cBhvr>
                                        <p:cTn id="36"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0" grpId="1"/>
      <p:bldP spid="11" grpId="0"/>
      <p:bldP spid="11" grpId="1"/>
      <p:bldP spid="12" grpId="0" bldLvl="0" animBg="1"/>
      <p:bldP spid="12" grpId="1" animBg="1"/>
      <p:bldP spid="16" grpId="0"/>
      <p:bldP spid="16" grpId="1"/>
      <p:bldP spid="18" grpId="0" animBg="1"/>
      <p:bldP spid="19" grpId="0" uiExpand="1" build="p"/>
      <p:bldP spid="19" grpId="1"/>
      <p:bldP spid="20" grpId="0" uiExpand="1" build="p"/>
      <p:bldP spid="2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900224" y="1059582"/>
            <a:ext cx="7488200" cy="2736304"/>
            <a:chOff x="900224" y="1059582"/>
            <a:chExt cx="7272176" cy="2736304"/>
          </a:xfrm>
        </p:grpSpPr>
        <p:sp>
          <p:nvSpPr>
            <p:cNvPr id="4" name="矩形: 圆角 3"/>
            <p:cNvSpPr/>
            <p:nvPr/>
          </p:nvSpPr>
          <p:spPr>
            <a:xfrm>
              <a:off x="900224" y="1059582"/>
              <a:ext cx="7272176" cy="2736304"/>
            </a:xfrm>
            <a:prstGeom prst="round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 Box 19"/>
            <p:cNvSpPr txBox="1"/>
            <p:nvPr/>
          </p:nvSpPr>
          <p:spPr>
            <a:xfrm>
              <a:off x="900224" y="1059582"/>
              <a:ext cx="7272176" cy="2736304"/>
            </a:xfrm>
            <a:prstGeom prst="rect">
              <a:avLst/>
            </a:prstGeom>
            <a:noFill/>
            <a:ln w="9525">
              <a:noFill/>
            </a:ln>
          </p:spPr>
          <p:txBody>
            <a:bodyPr wrap="square" anchor="t" anchorCtr="0">
              <a:noAutofit/>
            </a:bodyPr>
            <a:lstStyle/>
            <a:p>
              <a:pPr hangingPunct="1">
                <a:lnSpc>
                  <a:spcPct val="120000"/>
                </a:lnSpc>
              </a:pPr>
              <a:r>
                <a:rPr lang="en-US" altLang="zh-CN" sz="2800" b="1" dirty="0">
                  <a:latin typeface="黑体" panose="02010609060101010101" charset="-122"/>
                  <a:ea typeface="黑体" panose="02010609060101010101" charset="-122"/>
                </a:rPr>
                <a:t> </a:t>
              </a:r>
              <a:r>
                <a:rPr lang="zh-CN" altLang="en-US" sz="2800" b="1" dirty="0">
                  <a:latin typeface="黑体" panose="02010609060101010101" charset="-122"/>
                  <a:ea typeface="黑体" panose="02010609060101010101" charset="-122"/>
                </a:rPr>
                <a:t>  </a:t>
              </a:r>
              <a:r>
                <a:rPr lang="zh-CN" altLang="en-US" sz="2800" b="1" dirty="0">
                  <a:latin typeface="黑体" panose="02010609060101010101" charset="-122"/>
                  <a:ea typeface="黑体" panose="02010609060101010101" charset="-122"/>
                  <a:sym typeface="+mn-ea"/>
                </a:rPr>
                <a:t>把二元一次方程组中一个方程的一个未知数用含另一个未知数的式子表示出来，再</a:t>
              </a:r>
              <a:r>
                <a:rPr lang="zh-CN" altLang="en-US" sz="2800" b="1" dirty="0">
                  <a:solidFill>
                    <a:srgbClr val="FF0000"/>
                  </a:solidFill>
                  <a:latin typeface="黑体" panose="02010609060101010101" charset="-122"/>
                  <a:ea typeface="黑体" panose="02010609060101010101" charset="-122"/>
                  <a:sym typeface="+mn-ea"/>
                </a:rPr>
                <a:t>代入</a:t>
              </a:r>
              <a:r>
                <a:rPr lang="zh-CN" altLang="en-US" sz="2800" b="1" dirty="0">
                  <a:latin typeface="黑体" panose="02010609060101010101" charset="-122"/>
                  <a:ea typeface="黑体" panose="02010609060101010101" charset="-122"/>
                  <a:sym typeface="+mn-ea"/>
                </a:rPr>
                <a:t>另一个方程，实现</a:t>
              </a:r>
              <a:r>
                <a:rPr lang="zh-CN" altLang="en-US" sz="2800" b="1" dirty="0">
                  <a:solidFill>
                    <a:srgbClr val="FF0000"/>
                  </a:solidFill>
                  <a:latin typeface="黑体" panose="02010609060101010101" charset="-122"/>
                  <a:ea typeface="黑体" panose="02010609060101010101" charset="-122"/>
                  <a:sym typeface="+mn-ea"/>
                </a:rPr>
                <a:t>消元</a:t>
              </a:r>
              <a:r>
                <a:rPr lang="zh-CN" altLang="en-US" sz="2800" b="1" dirty="0">
                  <a:latin typeface="黑体" panose="02010609060101010101" charset="-122"/>
                  <a:ea typeface="黑体" panose="02010609060101010101" charset="-122"/>
                  <a:sym typeface="+mn-ea"/>
                </a:rPr>
                <a:t>，进而求得这个二元一次方程组的解，这种解二元一次方程组的方法叫作</a:t>
              </a:r>
              <a:r>
                <a:rPr lang="zh-CN" altLang="en-US" sz="2800" b="1" dirty="0">
                  <a:solidFill>
                    <a:srgbClr val="FF0000"/>
                  </a:solidFill>
                  <a:latin typeface="黑体" panose="02010609060101010101" charset="-122"/>
                  <a:ea typeface="黑体" panose="02010609060101010101" charset="-122"/>
                  <a:sym typeface="+mn-ea"/>
                </a:rPr>
                <a:t>代入消元法</a:t>
              </a:r>
              <a:r>
                <a:rPr lang="zh-CN" altLang="en-US" sz="2800" b="1" dirty="0">
                  <a:latin typeface="黑体" panose="02010609060101010101" charset="-122"/>
                  <a:ea typeface="黑体" panose="02010609060101010101" charset="-122"/>
                  <a:sym typeface="+mn-ea"/>
                </a:rPr>
                <a:t>，简称</a:t>
              </a:r>
              <a:r>
                <a:rPr lang="zh-CN" altLang="en-US" sz="2800" b="1" dirty="0">
                  <a:solidFill>
                    <a:srgbClr val="FF0000"/>
                  </a:solidFill>
                  <a:latin typeface="黑体" panose="02010609060101010101" charset="-122"/>
                  <a:ea typeface="黑体" panose="02010609060101010101" charset="-122"/>
                  <a:sym typeface="+mn-ea"/>
                </a:rPr>
                <a:t>代入法</a:t>
              </a:r>
              <a:r>
                <a:rPr lang="en-US" altLang="zh-CN" sz="2800" b="1" dirty="0">
                  <a:latin typeface="黑体" panose="02010609060101010101" charset="-122"/>
                  <a:ea typeface="黑体" panose="02010609060101010101" charset="-122"/>
                  <a:sym typeface="+mn-ea"/>
                </a:rPr>
                <a:t>.</a:t>
              </a:r>
              <a:endParaRPr lang="en-US" altLang="zh-CN" sz="2800" b="1" dirty="0">
                <a:latin typeface="黑体" panose="02010609060101010101" charset="-122"/>
                <a:ea typeface="黑体" panose="02010609060101010101" charset="-122"/>
                <a:sym typeface="+mn-ea"/>
              </a:endParaRPr>
            </a:p>
          </p:txBody>
        </p:sp>
      </p:grpSp>
      <p:pic>
        <p:nvPicPr>
          <p:cNvPr id="3" name="图片 2"/>
          <p:cNvPicPr>
            <a:picLocks noChangeAspect="1"/>
          </p:cNvPicPr>
          <p:nvPr/>
        </p:nvPicPr>
        <p:blipFill>
          <a:blip r:embed="rId1">
            <a:clrChange>
              <a:clrFrom>
                <a:srgbClr val="FFFFFF"/>
              </a:clrFrom>
              <a:clrTo>
                <a:srgbClr val="FFFFFF">
                  <a:alpha val="0"/>
                </a:srgbClr>
              </a:clrTo>
            </a:clrChange>
          </a:blip>
          <a:stretch>
            <a:fillRect/>
          </a:stretch>
        </p:blipFill>
        <p:spPr>
          <a:xfrm>
            <a:off x="611560" y="269007"/>
            <a:ext cx="1847850" cy="790575"/>
          </a:xfrm>
          <a:prstGeom prst="rect">
            <a:avLst/>
          </a:prstGeom>
        </p:spPr>
      </p:pic>
      <p:grpSp>
        <p:nvGrpSpPr>
          <p:cNvPr id="9" name="组合 8"/>
          <p:cNvGrpSpPr/>
          <p:nvPr/>
        </p:nvGrpSpPr>
        <p:grpSpPr>
          <a:xfrm>
            <a:off x="755576" y="3951862"/>
            <a:ext cx="2395220" cy="994410"/>
            <a:chOff x="1643" y="1896"/>
            <a:chExt cx="3772" cy="1566"/>
          </a:xfrm>
        </p:grpSpPr>
        <p:sp>
          <p:nvSpPr>
            <p:cNvPr id="10" name="Text Box 7"/>
            <p:cNvSpPr txBox="1"/>
            <p:nvPr/>
          </p:nvSpPr>
          <p:spPr>
            <a:xfrm>
              <a:off x="1984" y="1896"/>
              <a:ext cx="3431" cy="763"/>
            </a:xfrm>
            <a:prstGeom prst="rect">
              <a:avLst/>
            </a:prstGeom>
            <a:noFill/>
            <a:ln w="9525">
              <a:noFill/>
            </a:ln>
            <a:effectLst>
              <a:outerShdw dist="35921" dir="2699999" sy="50000" kx="2115845" algn="bl" rotWithShape="0">
                <a:srgbClr val="C0C0C0">
                  <a:alpha val="78999"/>
                </a:srgbClr>
              </a:outerShdw>
            </a:effectLst>
          </p:spPr>
          <p:txBody>
            <a:bodyPr wrap="square" anchor="t" anchorCtr="0">
              <a:noAutofit/>
            </a:bodyPr>
            <a:lstStyle/>
            <a:p>
              <a:pPr algn="ctr" defTabSz="914400" eaLnBrk="0" hangingPunct="0"/>
              <a:r>
                <a:rPr lang="zh-CN" altLang="en-US" sz="2800" b="1" i="1" dirty="0">
                  <a:solidFill>
                    <a:schemeClr val="tx1"/>
                  </a:solidFill>
                  <a:latin typeface="Times New Roman" panose="02020603050405020304" pitchFamily="18" charset="0"/>
                  <a:ea typeface="黑体" panose="02010609060101010101" charset="-122"/>
                </a:rPr>
                <a:t>x</a:t>
              </a:r>
              <a:r>
                <a:rPr lang="en-US" altLang="zh-CN" sz="2800" b="1" dirty="0">
                  <a:solidFill>
                    <a:schemeClr val="tx1"/>
                  </a:solidFill>
                  <a:latin typeface="Times New Roman" panose="02020603050405020304" pitchFamily="18" charset="0"/>
                  <a:ea typeface="黑体" panose="02010609060101010101" charset="-122"/>
                </a:rPr>
                <a:t>+</a:t>
              </a:r>
              <a:r>
                <a:rPr lang="zh-CN" altLang="en-US" sz="2800" b="1" i="1" dirty="0">
                  <a:solidFill>
                    <a:schemeClr val="tx1"/>
                  </a:solidFill>
                  <a:latin typeface="Times New Roman" panose="02020603050405020304" pitchFamily="18" charset="0"/>
                  <a:ea typeface="黑体" panose="02010609060101010101" charset="-122"/>
                </a:rPr>
                <a:t>y</a:t>
              </a:r>
              <a:r>
                <a:rPr lang="en-US" altLang="zh-CN" sz="2800" b="1" i="1" dirty="0">
                  <a:solidFill>
                    <a:schemeClr val="tx1"/>
                  </a:solidFill>
                  <a:latin typeface="Times New Roman" panose="02020603050405020304" pitchFamily="18" charset="0"/>
                  <a:ea typeface="黑体" panose="02010609060101010101" charset="-122"/>
                </a:rPr>
                <a:t> </a:t>
              </a:r>
              <a:r>
                <a:rPr lang="zh-CN" altLang="en-US" sz="2800" b="1" dirty="0">
                  <a:solidFill>
                    <a:schemeClr val="tx1"/>
                  </a:solidFill>
                  <a:latin typeface="Times New Roman" panose="02020603050405020304" pitchFamily="18" charset="0"/>
                  <a:ea typeface="黑体" panose="02010609060101010101" charset="-122"/>
                </a:rPr>
                <a:t>=</a:t>
              </a:r>
              <a:r>
                <a:rPr lang="en-US" altLang="zh-CN" sz="2800" b="1" dirty="0">
                  <a:solidFill>
                    <a:schemeClr val="tx1"/>
                  </a:solidFill>
                  <a:latin typeface="Times New Roman" panose="02020603050405020304" pitchFamily="18" charset="0"/>
                  <a:ea typeface="黑体" panose="02010609060101010101" charset="-122"/>
                </a:rPr>
                <a:t> 6</a:t>
              </a:r>
              <a:r>
                <a:rPr lang="zh-CN" altLang="en-US" sz="2800" b="1" dirty="0">
                  <a:solidFill>
                    <a:schemeClr val="tx1"/>
                  </a:solidFill>
                  <a:latin typeface="Times New Roman" panose="02020603050405020304" pitchFamily="18" charset="0"/>
                  <a:ea typeface="黑体" panose="02010609060101010101" charset="-122"/>
                </a:rPr>
                <a:t>，</a:t>
              </a:r>
              <a:endParaRPr lang="zh-CN" altLang="en-US" sz="2800" b="1" dirty="0">
                <a:solidFill>
                  <a:schemeClr val="tx1"/>
                </a:solidFill>
                <a:latin typeface="Times New Roman" panose="02020603050405020304" pitchFamily="18" charset="0"/>
                <a:ea typeface="黑体" panose="02010609060101010101" charset="-122"/>
              </a:endParaRPr>
            </a:p>
          </p:txBody>
        </p:sp>
        <p:sp>
          <p:nvSpPr>
            <p:cNvPr id="11" name="Text Box 8"/>
            <p:cNvSpPr txBox="1"/>
            <p:nvPr/>
          </p:nvSpPr>
          <p:spPr>
            <a:xfrm>
              <a:off x="1643" y="2640"/>
              <a:ext cx="3735" cy="822"/>
            </a:xfrm>
            <a:prstGeom prst="rect">
              <a:avLst/>
            </a:prstGeom>
            <a:noFill/>
            <a:ln w="9525">
              <a:noFill/>
            </a:ln>
            <a:effectLst>
              <a:outerShdw dist="35921" dir="2699999" sy="50000" kx="2115845" algn="bl" rotWithShape="0">
                <a:srgbClr val="C0C0C0">
                  <a:alpha val="78999"/>
                </a:srgbClr>
              </a:outerShdw>
            </a:effectLst>
          </p:spPr>
          <p:txBody>
            <a:bodyPr wrap="square" anchor="t" anchorCtr="0">
              <a:spAutoFit/>
            </a:bodyPr>
            <a:lstStyle/>
            <a:p>
              <a:pPr algn="ctr" defTabSz="914400" eaLnBrk="0" hangingPunct="0"/>
              <a:r>
                <a:rPr lang="zh-CN" altLang="en-US" sz="2800" b="1" dirty="0">
                  <a:solidFill>
                    <a:schemeClr val="tx1"/>
                  </a:solidFill>
                  <a:latin typeface="Times New Roman" panose="02020603050405020304" pitchFamily="18" charset="0"/>
                  <a:ea typeface="黑体" panose="02010609060101010101" charset="-122"/>
                </a:rPr>
                <a:t>2</a:t>
              </a:r>
              <a:r>
                <a:rPr lang="zh-CN" altLang="en-US" sz="2800" b="1" i="1" dirty="0">
                  <a:solidFill>
                    <a:schemeClr val="tx1"/>
                  </a:solidFill>
                  <a:latin typeface="Times New Roman" panose="02020603050405020304" pitchFamily="18" charset="0"/>
                  <a:ea typeface="黑体" panose="02010609060101010101" charset="-122"/>
                </a:rPr>
                <a:t>x</a:t>
              </a:r>
              <a:r>
                <a:rPr lang="en-US" altLang="zh-CN" sz="2800" b="1" dirty="0">
                  <a:solidFill>
                    <a:schemeClr val="tx1"/>
                  </a:solidFill>
                  <a:latin typeface="Times New Roman" panose="02020603050405020304" pitchFamily="18" charset="0"/>
                  <a:ea typeface="黑体" panose="02010609060101010101" charset="-122"/>
                </a:rPr>
                <a:t>+</a:t>
              </a:r>
              <a:r>
                <a:rPr lang="zh-CN" altLang="en-US" sz="2800" b="1" i="1" dirty="0">
                  <a:solidFill>
                    <a:schemeClr val="tx1"/>
                  </a:solidFill>
                  <a:latin typeface="Times New Roman" panose="02020603050405020304" pitchFamily="18" charset="0"/>
                  <a:ea typeface="黑体" panose="02010609060101010101" charset="-122"/>
                </a:rPr>
                <a:t>y</a:t>
              </a:r>
              <a:r>
                <a:rPr lang="en-US" altLang="zh-CN" sz="2800" b="1" i="1" dirty="0">
                  <a:solidFill>
                    <a:schemeClr val="tx1"/>
                  </a:solidFill>
                  <a:latin typeface="Times New Roman" panose="02020603050405020304" pitchFamily="18" charset="0"/>
                  <a:ea typeface="黑体" panose="02010609060101010101" charset="-122"/>
                </a:rPr>
                <a:t> </a:t>
              </a:r>
              <a:r>
                <a:rPr lang="zh-CN" altLang="en-US" sz="2800" b="1" dirty="0">
                  <a:solidFill>
                    <a:schemeClr val="tx1"/>
                  </a:solidFill>
                  <a:latin typeface="Times New Roman" panose="02020603050405020304" pitchFamily="18" charset="0"/>
                  <a:ea typeface="黑体" panose="02010609060101010101" charset="-122"/>
                </a:rPr>
                <a:t>=</a:t>
              </a:r>
              <a:r>
                <a:rPr lang="en-US" altLang="zh-CN" sz="2800" b="1" dirty="0">
                  <a:solidFill>
                    <a:schemeClr val="tx1"/>
                  </a:solidFill>
                  <a:latin typeface="Times New Roman" panose="02020603050405020304" pitchFamily="18" charset="0"/>
                  <a:ea typeface="黑体" panose="02010609060101010101" charset="-122"/>
                </a:rPr>
                <a:t> 8</a:t>
              </a:r>
              <a:endParaRPr lang="en-US" altLang="zh-CN" sz="2800" b="1" dirty="0">
                <a:solidFill>
                  <a:schemeClr val="tx1"/>
                </a:solidFill>
                <a:latin typeface="Times New Roman" panose="02020603050405020304" pitchFamily="18" charset="0"/>
                <a:ea typeface="黑体" panose="02010609060101010101" charset="-122"/>
              </a:endParaRPr>
            </a:p>
          </p:txBody>
        </p:sp>
        <p:sp>
          <p:nvSpPr>
            <p:cNvPr id="12" name="左大括号 1"/>
            <p:cNvSpPr/>
            <p:nvPr/>
          </p:nvSpPr>
          <p:spPr>
            <a:xfrm>
              <a:off x="1982" y="2166"/>
              <a:ext cx="321" cy="1124"/>
            </a:xfrm>
            <a:prstGeom prst="leftBrace">
              <a:avLst>
                <a:gd name="adj1" fmla="val 45932"/>
                <a:gd name="adj2" fmla="val 50000"/>
              </a:avLst>
            </a:prstGeom>
            <a:noFill/>
            <a:ln w="19050" cap="flat" cmpd="sng">
              <a:solidFill>
                <a:schemeClr val="tx1"/>
              </a:solidFill>
              <a:prstDash val="solid"/>
              <a:bevel/>
              <a:headEnd type="none" w="med" len="med"/>
              <a:tailEnd type="none" w="med" len="med"/>
            </a:ln>
          </p:spPr>
          <p:txBody>
            <a:bodyPr wrap="square" anchor="t" anchorCtr="0"/>
            <a:lstStyle/>
            <a:p>
              <a:pPr defTabSz="914400"/>
              <a:endParaRPr lang="zh-CN" altLang="en-US" b="1" dirty="0">
                <a:solidFill>
                  <a:srgbClr val="FF0000"/>
                </a:solidFill>
                <a:latin typeface="Arial" panose="020B0604020202020204" pitchFamily="34" charset="0"/>
                <a:ea typeface="宋体" panose="02010600030101010101" pitchFamily="2" charset="-122"/>
              </a:endParaRPr>
            </a:p>
          </p:txBody>
        </p:sp>
      </p:grpSp>
      <p:sp>
        <p:nvSpPr>
          <p:cNvPr id="14" name="Text Box 66"/>
          <p:cNvSpPr txBox="1"/>
          <p:nvPr/>
        </p:nvSpPr>
        <p:spPr>
          <a:xfrm>
            <a:off x="5470187" y="4219197"/>
            <a:ext cx="2894965" cy="521970"/>
          </a:xfrm>
          <a:prstGeom prst="rect">
            <a:avLst/>
          </a:prstGeom>
          <a:noFill/>
          <a:ln w="9525">
            <a:noFill/>
          </a:ln>
        </p:spPr>
        <p:txBody>
          <a:bodyPr wrap="square" anchor="t" anchorCtr="0">
            <a:spAutoFit/>
          </a:bodyPr>
          <a:lstStyle/>
          <a:p>
            <a:pPr>
              <a:spcBef>
                <a:spcPct val="50000"/>
              </a:spcBef>
            </a:pPr>
            <a:r>
              <a:rPr lang="en-US" altLang="zh-CN" sz="2800" b="1" dirty="0">
                <a:latin typeface="Times New Roman" panose="02020603050405020304" pitchFamily="18" charset="0"/>
                <a:ea typeface="黑体" panose="02010609060101010101" charset="-122"/>
                <a:cs typeface="Times New Roman" panose="02020603050405020304" pitchFamily="18" charset="0"/>
                <a:sym typeface="+mn-ea"/>
              </a:rPr>
              <a:t>2</a:t>
            </a:r>
            <a:r>
              <a:rPr lang="en-US" altLang="zh-CN" sz="2800" b="1" i="1" dirty="0">
                <a:latin typeface="Times New Roman" panose="02020603050405020304" pitchFamily="18" charset="0"/>
                <a:ea typeface="黑体" panose="02010609060101010101" charset="-122"/>
                <a:cs typeface="Times New Roman" panose="02020603050405020304" pitchFamily="18" charset="0"/>
                <a:sym typeface="+mn-ea"/>
              </a:rPr>
              <a:t>x</a:t>
            </a:r>
            <a:r>
              <a:rPr lang="en-US" altLang="zh-CN" sz="2800" b="1" dirty="0">
                <a:latin typeface="Times New Roman" panose="02020603050405020304" pitchFamily="18" charset="0"/>
                <a:ea typeface="黑体" panose="02010609060101010101" charset="-122"/>
                <a:cs typeface="Times New Roman" panose="02020603050405020304" pitchFamily="18" charset="0"/>
                <a:sym typeface="+mn-ea"/>
              </a:rPr>
              <a:t> + (6 </a:t>
            </a:r>
            <a:r>
              <a:rPr lang="en-US" altLang="zh-CN" sz="2800" b="1" dirty="0">
                <a:latin typeface="黑体" panose="02010609060101010101" charset="-122"/>
                <a:ea typeface="黑体" panose="02010609060101010101" charset="-122"/>
                <a:cs typeface="Times New Roman" panose="02020603050405020304" pitchFamily="18" charset="0"/>
                <a:sym typeface="+mn-ea"/>
              </a:rPr>
              <a:t>-</a:t>
            </a:r>
            <a:r>
              <a:rPr lang="en-US" altLang="zh-CN" sz="2800" b="1" dirty="0">
                <a:latin typeface="Times New Roman" panose="02020603050405020304" pitchFamily="18" charset="0"/>
                <a:ea typeface="黑体" panose="02010609060101010101" charset="-122"/>
                <a:sym typeface="+mn-ea"/>
              </a:rPr>
              <a:t> </a:t>
            </a:r>
            <a:r>
              <a:rPr lang="en-US" altLang="zh-CN" sz="2800" b="1" i="1" dirty="0">
                <a:latin typeface="Times New Roman" panose="02020603050405020304" pitchFamily="18" charset="0"/>
                <a:ea typeface="黑体" panose="02010609060101010101" charset="-122"/>
                <a:cs typeface="Times New Roman" panose="02020603050405020304" pitchFamily="18" charset="0"/>
                <a:sym typeface="+mn-ea"/>
              </a:rPr>
              <a:t>x</a:t>
            </a:r>
            <a:r>
              <a:rPr lang="en-US" altLang="zh-CN" sz="2800" b="1" dirty="0">
                <a:latin typeface="Times New Roman" panose="02020603050405020304" pitchFamily="18" charset="0"/>
                <a:ea typeface="黑体" panose="02010609060101010101" charset="-122"/>
                <a:cs typeface="Times New Roman" panose="02020603050405020304" pitchFamily="18" charset="0"/>
                <a:sym typeface="+mn-ea"/>
              </a:rPr>
              <a:t>) = 8</a:t>
            </a:r>
            <a:endParaRPr lang="en-US" altLang="zh-CN" sz="2800" b="1" dirty="0">
              <a:latin typeface="Times New Roman" panose="02020603050405020304" pitchFamily="18" charset="0"/>
              <a:ea typeface="黑体" panose="02010609060101010101" charset="-122"/>
              <a:cs typeface="Times New Roman" panose="02020603050405020304" pitchFamily="18" charset="0"/>
              <a:sym typeface="+mn-ea"/>
            </a:endParaRPr>
          </a:p>
        </p:txBody>
      </p:sp>
      <p:grpSp>
        <p:nvGrpSpPr>
          <p:cNvPr id="16" name="组合 15"/>
          <p:cNvGrpSpPr/>
          <p:nvPr/>
        </p:nvGrpSpPr>
        <p:grpSpPr>
          <a:xfrm>
            <a:off x="3160068" y="3901082"/>
            <a:ext cx="1944216" cy="718947"/>
            <a:chOff x="3160068" y="3901082"/>
            <a:chExt cx="1944216" cy="718947"/>
          </a:xfrm>
        </p:grpSpPr>
        <p:sp>
          <p:nvSpPr>
            <p:cNvPr id="13" name="箭头: 右 12"/>
            <p:cNvSpPr/>
            <p:nvPr/>
          </p:nvSpPr>
          <p:spPr>
            <a:xfrm>
              <a:off x="3160068" y="4399636"/>
              <a:ext cx="1944216" cy="220393"/>
            </a:xfrm>
            <a:prstGeom prst="righ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 Box 66"/>
            <p:cNvSpPr txBox="1"/>
            <p:nvPr/>
          </p:nvSpPr>
          <p:spPr>
            <a:xfrm>
              <a:off x="3465755" y="3901082"/>
              <a:ext cx="1415237" cy="523220"/>
            </a:xfrm>
            <a:prstGeom prst="rect">
              <a:avLst/>
            </a:prstGeom>
            <a:noFill/>
            <a:ln w="9525">
              <a:noFill/>
            </a:ln>
          </p:spPr>
          <p:txBody>
            <a:bodyPr wrap="square" anchor="t" anchorCtr="0">
              <a:spAutoFit/>
            </a:bodyPr>
            <a:lstStyle/>
            <a:p>
              <a:pPr>
                <a:spcBef>
                  <a:spcPct val="50000"/>
                </a:spcBef>
              </a:pPr>
              <a:r>
                <a:rPr lang="en-US" altLang="zh-CN" sz="2800" b="1" i="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y</a:t>
              </a:r>
              <a:r>
                <a:rPr lang="en-US" altLang="zh-CN" sz="2800"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 6 </a:t>
              </a:r>
              <a:r>
                <a:rPr lang="en-US" altLang="zh-CN" sz="2800" b="1" dirty="0">
                  <a:solidFill>
                    <a:srgbClr val="FF0000"/>
                  </a:solidFill>
                  <a:latin typeface="黑体" panose="02010609060101010101" charset="-122"/>
                  <a:ea typeface="黑体" panose="02010609060101010101" charset="-122"/>
                  <a:cs typeface="Times New Roman" panose="02020603050405020304" pitchFamily="18" charset="0"/>
                  <a:sym typeface="+mn-ea"/>
                </a:rPr>
                <a:t>-</a:t>
              </a:r>
              <a:r>
                <a:rPr lang="en-US" altLang="zh-CN" sz="2800" b="1" dirty="0">
                  <a:solidFill>
                    <a:srgbClr val="FF0000"/>
                  </a:solidFill>
                  <a:latin typeface="Times New Roman" panose="02020603050405020304" pitchFamily="18" charset="0"/>
                  <a:ea typeface="黑体" panose="02010609060101010101" charset="-122"/>
                  <a:sym typeface="+mn-ea"/>
                </a:rPr>
                <a:t> </a:t>
              </a:r>
              <a:r>
                <a:rPr lang="en-US" altLang="zh-CN" sz="2800" b="1" i="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x</a:t>
              </a:r>
              <a:endParaRPr lang="en-US" altLang="zh-CN" sz="2800"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9"/>
          <p:cNvSpPr txBox="1"/>
          <p:nvPr>
            <p:custDataLst>
              <p:tags r:id="rId1"/>
            </p:custDataLst>
          </p:nvPr>
        </p:nvSpPr>
        <p:spPr>
          <a:xfrm>
            <a:off x="539553" y="339502"/>
            <a:ext cx="4675024" cy="576064"/>
          </a:xfrm>
          <a:prstGeom prst="rect">
            <a:avLst/>
          </a:prstGeom>
          <a:noFill/>
          <a:ln w="9525">
            <a:noFill/>
          </a:ln>
        </p:spPr>
        <p:txBody>
          <a:bodyPr wrap="square" anchor="t" anchorCtr="0">
            <a:noAutofit/>
          </a:bodyPr>
          <a:lstStyle/>
          <a:p>
            <a:pPr>
              <a:lnSpc>
                <a:spcPct val="130000"/>
              </a:lnSpc>
            </a:pPr>
            <a:r>
              <a:rPr lang="zh-CN" altLang="en-US" sz="2800" b="1" dirty="0">
                <a:solidFill>
                  <a:srgbClr val="269999"/>
                </a:solidFill>
                <a:latin typeface="+mj-lt"/>
                <a:ea typeface="+mj-ea"/>
                <a:cs typeface="宋体" panose="02010600030101010101" pitchFamily="2" charset="-122"/>
              </a:rPr>
              <a:t>例</a:t>
            </a:r>
            <a:r>
              <a:rPr lang="en-US" altLang="zh-CN" sz="2800" b="1" dirty="0">
                <a:solidFill>
                  <a:srgbClr val="269999"/>
                </a:solidFill>
                <a:latin typeface="+mj-lt"/>
                <a:ea typeface="+mj-ea"/>
                <a:cs typeface="Times New Roman" panose="02020603050405020304" pitchFamily="18" charset="0"/>
              </a:rPr>
              <a:t>1 </a:t>
            </a:r>
            <a:r>
              <a:rPr lang="en-US" altLang="zh-CN" sz="2800" b="1" dirty="0">
                <a:solidFill>
                  <a:srgbClr val="269999"/>
                </a:solidFill>
                <a:latin typeface="+mj-lt"/>
                <a:ea typeface="+mj-ea"/>
                <a:cs typeface="宋体" panose="02010600030101010101" pitchFamily="2" charset="-122"/>
              </a:rPr>
              <a:t> </a:t>
            </a:r>
            <a:r>
              <a:rPr lang="zh-CN" altLang="en-US" sz="2800" b="1" dirty="0">
                <a:solidFill>
                  <a:schemeClr val="tx1"/>
                </a:solidFill>
                <a:latin typeface="+mj-lt"/>
                <a:ea typeface="+mj-ea"/>
                <a:cs typeface="宋体" panose="02010600030101010101" pitchFamily="2" charset="-122"/>
              </a:rPr>
              <a:t>用代入法解方程组</a:t>
            </a:r>
            <a:endParaRPr lang="en-US" altLang="zh-CN" sz="2800" b="1" dirty="0">
              <a:solidFill>
                <a:schemeClr val="tx1"/>
              </a:solidFill>
              <a:latin typeface="+mj-lt"/>
              <a:ea typeface="+mj-ea"/>
              <a:cs typeface="宋体" panose="02010600030101010101" pitchFamily="2" charset="-122"/>
              <a:sym typeface="+mn-ea"/>
            </a:endParaRPr>
          </a:p>
          <a:p>
            <a:pPr>
              <a:lnSpc>
                <a:spcPct val="130000"/>
              </a:lnSpc>
            </a:pPr>
            <a:endParaRPr lang="en-US" altLang="zh-CN" sz="2800" b="1" dirty="0">
              <a:solidFill>
                <a:schemeClr val="tx1"/>
              </a:solidFill>
              <a:latin typeface="+mj-lt"/>
              <a:ea typeface="+mj-ea"/>
              <a:cs typeface="宋体" panose="02010600030101010101" pitchFamily="2" charset="-122"/>
              <a:sym typeface="+mn-ea"/>
            </a:endParaRPr>
          </a:p>
        </p:txBody>
      </p:sp>
      <p:grpSp>
        <p:nvGrpSpPr>
          <p:cNvPr id="9" name="组合 8"/>
          <p:cNvGrpSpPr/>
          <p:nvPr/>
        </p:nvGrpSpPr>
        <p:grpSpPr>
          <a:xfrm>
            <a:off x="1331640" y="917089"/>
            <a:ext cx="4613053" cy="1022350"/>
            <a:chOff x="1331640" y="917089"/>
            <a:chExt cx="4613053" cy="1022350"/>
          </a:xfrm>
        </p:grpSpPr>
        <p:grpSp>
          <p:nvGrpSpPr>
            <p:cNvPr id="3" name="组合 2"/>
            <p:cNvGrpSpPr/>
            <p:nvPr/>
          </p:nvGrpSpPr>
          <p:grpSpPr>
            <a:xfrm>
              <a:off x="1331640" y="917089"/>
              <a:ext cx="2371725" cy="1022350"/>
              <a:chOff x="1643" y="1854"/>
              <a:chExt cx="3735" cy="1610"/>
            </a:xfrm>
          </p:grpSpPr>
          <p:sp>
            <p:nvSpPr>
              <p:cNvPr id="4" name="Text Box 7"/>
              <p:cNvSpPr txBox="1"/>
              <p:nvPr/>
            </p:nvSpPr>
            <p:spPr>
              <a:xfrm>
                <a:off x="1678" y="1854"/>
                <a:ext cx="3431" cy="763"/>
              </a:xfrm>
              <a:prstGeom prst="rect">
                <a:avLst/>
              </a:prstGeom>
              <a:noFill/>
              <a:ln w="9525">
                <a:noFill/>
              </a:ln>
              <a:effectLst>
                <a:outerShdw dist="35921" dir="2699999" sy="50000" kx="2115845" algn="bl" rotWithShape="0">
                  <a:srgbClr val="C0C0C0">
                    <a:alpha val="78999"/>
                  </a:srgbClr>
                </a:outerShdw>
              </a:effectLst>
            </p:spPr>
            <p:txBody>
              <a:bodyPr wrap="square" anchor="t" anchorCtr="0">
                <a:noAutofit/>
              </a:bodyPr>
              <a:lstStyle/>
              <a:p>
                <a:pPr algn="ctr" defTabSz="914400" eaLnBrk="0" hangingPunct="0"/>
                <a:r>
                  <a:rPr lang="zh-CN" altLang="en-US" sz="2800" b="1" i="1" dirty="0">
                    <a:solidFill>
                      <a:schemeClr val="tx1"/>
                    </a:solidFill>
                    <a:latin typeface="Times New Roman" panose="02020603050405020304" pitchFamily="18" charset="0"/>
                    <a:ea typeface="黑体" panose="02010609060101010101" charset="-122"/>
                  </a:rPr>
                  <a:t>x</a:t>
                </a:r>
                <a:r>
                  <a:rPr lang="en-US" altLang="zh-CN" sz="2800" b="1" dirty="0">
                    <a:solidFill>
                      <a:schemeClr val="tx1"/>
                    </a:solidFill>
                    <a:latin typeface="Times New Roman" panose="02020603050405020304" pitchFamily="18" charset="0"/>
                    <a:ea typeface="黑体" panose="02010609060101010101" charset="-122"/>
                  </a:rPr>
                  <a:t>-</a:t>
                </a:r>
                <a:r>
                  <a:rPr lang="zh-CN" altLang="en-US" sz="2800" b="1" i="1" dirty="0">
                    <a:solidFill>
                      <a:schemeClr val="tx1"/>
                    </a:solidFill>
                    <a:latin typeface="Times New Roman" panose="02020603050405020304" pitchFamily="18" charset="0"/>
                    <a:ea typeface="黑体" panose="02010609060101010101" charset="-122"/>
                  </a:rPr>
                  <a:t>y</a:t>
                </a:r>
                <a:r>
                  <a:rPr lang="en-US" altLang="zh-CN" sz="2800" b="1" i="1" dirty="0">
                    <a:solidFill>
                      <a:schemeClr val="tx1"/>
                    </a:solidFill>
                    <a:latin typeface="Times New Roman" panose="02020603050405020304" pitchFamily="18" charset="0"/>
                    <a:ea typeface="黑体" panose="02010609060101010101" charset="-122"/>
                  </a:rPr>
                  <a:t> </a:t>
                </a:r>
                <a:r>
                  <a:rPr lang="zh-CN" altLang="en-US" sz="2800" b="1" dirty="0">
                    <a:solidFill>
                      <a:schemeClr val="tx1"/>
                    </a:solidFill>
                    <a:latin typeface="Times New Roman" panose="02020603050405020304" pitchFamily="18" charset="0"/>
                    <a:ea typeface="黑体" panose="02010609060101010101" charset="-122"/>
                  </a:rPr>
                  <a:t>=</a:t>
                </a:r>
                <a:r>
                  <a:rPr lang="en-US" altLang="zh-CN" sz="2800" b="1" dirty="0">
                    <a:solidFill>
                      <a:schemeClr val="tx1"/>
                    </a:solidFill>
                    <a:latin typeface="Times New Roman" panose="02020603050405020304" pitchFamily="18" charset="0"/>
                    <a:ea typeface="黑体" panose="02010609060101010101" charset="-122"/>
                  </a:rPr>
                  <a:t> 3</a:t>
                </a:r>
                <a:r>
                  <a:rPr lang="zh-CN" altLang="en-US" sz="2800" b="1" dirty="0">
                    <a:solidFill>
                      <a:schemeClr val="tx1"/>
                    </a:solidFill>
                    <a:latin typeface="Times New Roman" panose="02020603050405020304" pitchFamily="18" charset="0"/>
                    <a:ea typeface="黑体" panose="02010609060101010101" charset="-122"/>
                  </a:rPr>
                  <a:t>，</a:t>
                </a:r>
                <a:endParaRPr lang="zh-CN" altLang="en-US" sz="2800" b="1" dirty="0">
                  <a:solidFill>
                    <a:schemeClr val="tx1"/>
                  </a:solidFill>
                  <a:latin typeface="Times New Roman" panose="02020603050405020304" pitchFamily="18" charset="0"/>
                  <a:ea typeface="黑体" panose="02010609060101010101" charset="-122"/>
                </a:endParaRPr>
              </a:p>
            </p:txBody>
          </p:sp>
          <p:sp>
            <p:nvSpPr>
              <p:cNvPr id="5" name="Text Box 8"/>
              <p:cNvSpPr txBox="1"/>
              <p:nvPr/>
            </p:nvSpPr>
            <p:spPr>
              <a:xfrm>
                <a:off x="1643" y="2640"/>
                <a:ext cx="3735" cy="824"/>
              </a:xfrm>
              <a:prstGeom prst="rect">
                <a:avLst/>
              </a:prstGeom>
              <a:noFill/>
              <a:ln w="9525">
                <a:noFill/>
              </a:ln>
              <a:effectLst>
                <a:outerShdw dist="35921" dir="2699999" sy="50000" kx="2115845" algn="bl" rotWithShape="0">
                  <a:srgbClr val="C0C0C0">
                    <a:alpha val="78999"/>
                  </a:srgbClr>
                </a:outerShdw>
              </a:effectLst>
            </p:spPr>
            <p:txBody>
              <a:bodyPr wrap="square" anchor="t" anchorCtr="0">
                <a:spAutoFit/>
              </a:bodyPr>
              <a:lstStyle/>
              <a:p>
                <a:pPr algn="ctr" defTabSz="914400"/>
                <a:r>
                  <a:rPr lang="en-US" altLang="zh-CN" sz="2800" b="1" dirty="0">
                    <a:solidFill>
                      <a:schemeClr val="tx1"/>
                    </a:solidFill>
                    <a:latin typeface="Times New Roman" panose="02020603050405020304" pitchFamily="18" charset="0"/>
                    <a:ea typeface="黑体" panose="02010609060101010101" charset="-122"/>
                  </a:rPr>
                  <a:t>3</a:t>
                </a:r>
                <a:r>
                  <a:rPr lang="zh-CN" altLang="en-US" sz="2800" b="1" i="1" dirty="0">
                    <a:solidFill>
                      <a:schemeClr val="tx1"/>
                    </a:solidFill>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-8</a:t>
                </a:r>
                <a:r>
                  <a:rPr lang="zh-CN" altLang="en-US" sz="2800" b="1" i="1" dirty="0">
                    <a:solidFill>
                      <a:schemeClr val="tx1"/>
                    </a:solidFill>
                    <a:latin typeface="Times New Roman" panose="02020603050405020304" pitchFamily="18" charset="0"/>
                    <a:ea typeface="黑体" panose="02010609060101010101" charset="-122"/>
                  </a:rPr>
                  <a:t>y</a:t>
                </a:r>
                <a:r>
                  <a:rPr lang="en-US" altLang="zh-CN" sz="2800" b="1" i="1" dirty="0">
                    <a:solidFill>
                      <a:schemeClr val="tx1"/>
                    </a:solidFill>
                    <a:latin typeface="Times New Roman" panose="02020603050405020304" pitchFamily="18" charset="0"/>
                    <a:ea typeface="黑体" panose="02010609060101010101" charset="-122"/>
                  </a:rPr>
                  <a:t> </a:t>
                </a:r>
                <a:r>
                  <a:rPr lang="zh-CN" altLang="en-US" sz="2800" b="1" dirty="0">
                    <a:solidFill>
                      <a:schemeClr val="tx1"/>
                    </a:solidFill>
                    <a:latin typeface="Times New Roman" panose="02020603050405020304" pitchFamily="18" charset="0"/>
                    <a:ea typeface="黑体" panose="02010609060101010101" charset="-122"/>
                  </a:rPr>
                  <a:t>=</a:t>
                </a:r>
                <a:r>
                  <a:rPr lang="en-US" altLang="zh-CN" sz="2800" b="1" dirty="0">
                    <a:solidFill>
                      <a:schemeClr val="tx1"/>
                    </a:solidFill>
                    <a:latin typeface="Times New Roman" panose="02020603050405020304" pitchFamily="18" charset="0"/>
                    <a:ea typeface="黑体" panose="02010609060101010101" charset="-122"/>
                  </a:rPr>
                  <a:t> 14.</a:t>
                </a:r>
                <a:endParaRPr lang="en-US" altLang="zh-CN" sz="2800" b="1" dirty="0">
                  <a:solidFill>
                    <a:schemeClr val="tx1"/>
                  </a:solidFill>
                  <a:latin typeface="Times New Roman" panose="02020603050405020304" pitchFamily="18" charset="0"/>
                  <a:ea typeface="黑体" panose="02010609060101010101" charset="-122"/>
                </a:endParaRPr>
              </a:p>
            </p:txBody>
          </p:sp>
          <p:sp>
            <p:nvSpPr>
              <p:cNvPr id="6" name="左大括号 1"/>
              <p:cNvSpPr/>
              <p:nvPr/>
            </p:nvSpPr>
            <p:spPr>
              <a:xfrm>
                <a:off x="1936" y="2166"/>
                <a:ext cx="178" cy="1124"/>
              </a:xfrm>
              <a:prstGeom prst="leftBrace">
                <a:avLst>
                  <a:gd name="adj1" fmla="val 45932"/>
                  <a:gd name="adj2" fmla="val 50000"/>
                </a:avLst>
              </a:prstGeom>
              <a:noFill/>
              <a:ln w="19050" cap="flat" cmpd="sng">
                <a:solidFill>
                  <a:schemeClr val="tx1"/>
                </a:solidFill>
                <a:prstDash val="solid"/>
                <a:bevel/>
                <a:headEnd type="none" w="med" len="med"/>
                <a:tailEnd type="none" w="med" len="med"/>
              </a:ln>
            </p:spPr>
            <p:txBody>
              <a:bodyPr wrap="square" anchor="t" anchorCtr="0"/>
              <a:lstStyle/>
              <a:p>
                <a:pPr defTabSz="914400"/>
                <a:endParaRPr lang="zh-CN" altLang="en-US" sz="2800" b="1" dirty="0">
                  <a:solidFill>
                    <a:srgbClr val="FF0000"/>
                  </a:solidFill>
                  <a:latin typeface="Arial" panose="020B0604020202020204" pitchFamily="34" charset="0"/>
                  <a:ea typeface="宋体" panose="02010600030101010101" pitchFamily="2" charset="-122"/>
                </a:endParaRPr>
              </a:p>
            </p:txBody>
          </p:sp>
        </p:grpSp>
        <p:sp>
          <p:nvSpPr>
            <p:cNvPr id="7" name="文本框 6"/>
            <p:cNvSpPr txBox="1"/>
            <p:nvPr/>
          </p:nvSpPr>
          <p:spPr>
            <a:xfrm>
              <a:off x="5440637" y="1013108"/>
              <a:ext cx="504056" cy="461665"/>
            </a:xfrm>
            <a:prstGeom prst="rect">
              <a:avLst/>
            </a:prstGeom>
            <a:noFill/>
          </p:spPr>
          <p:txBody>
            <a:bodyPr wrap="square" rtlCol="0">
              <a:spAutoFit/>
            </a:bodyPr>
            <a:lstStyle/>
            <a:p>
              <a:r>
                <a:rPr lang="zh-CN" altLang="en-US" sz="2400" b="1" dirty="0"/>
                <a:t>①</a:t>
              </a:r>
              <a:endParaRPr lang="zh-CN" altLang="en-US" sz="2400" b="1" dirty="0"/>
            </a:p>
          </p:txBody>
        </p:sp>
        <p:sp>
          <p:nvSpPr>
            <p:cNvPr id="8" name="文本框 7"/>
            <p:cNvSpPr txBox="1"/>
            <p:nvPr/>
          </p:nvSpPr>
          <p:spPr>
            <a:xfrm>
              <a:off x="5433637" y="1441733"/>
              <a:ext cx="504056" cy="461665"/>
            </a:xfrm>
            <a:prstGeom prst="rect">
              <a:avLst/>
            </a:prstGeom>
            <a:noFill/>
          </p:spPr>
          <p:txBody>
            <a:bodyPr wrap="square" rtlCol="0">
              <a:spAutoFit/>
            </a:bodyPr>
            <a:lstStyle/>
            <a:p>
              <a:r>
                <a:rPr lang="zh-CN" altLang="en-US" sz="2400" b="1" dirty="0"/>
                <a:t>②</a:t>
              </a:r>
              <a:endParaRPr lang="zh-CN" altLang="en-US" sz="2400" b="1" dirty="0"/>
            </a:p>
          </p:txBody>
        </p:sp>
      </p:grpSp>
      <p:sp>
        <p:nvSpPr>
          <p:cNvPr id="10" name="文本框 157710"/>
          <p:cNvSpPr txBox="1"/>
          <p:nvPr/>
        </p:nvSpPr>
        <p:spPr>
          <a:xfrm>
            <a:off x="4445591" y="2060431"/>
            <a:ext cx="3210122" cy="461665"/>
          </a:xfrm>
          <a:prstGeom prst="rect">
            <a:avLst/>
          </a:prstGeom>
          <a:noFill/>
          <a:ln w="9525">
            <a:noFill/>
          </a:ln>
        </p:spPr>
        <p:txBody>
          <a:bodyPr wrap="square" anchor="t" anchorCtr="0">
            <a:spAutoFit/>
          </a:bodyPr>
          <a:lstStyle/>
          <a:p>
            <a:pPr algn="ctr">
              <a:spcBef>
                <a:spcPct val="50000"/>
              </a:spcBef>
            </a:pPr>
            <a:r>
              <a:rPr lang="en-US" altLang="zh-CN" sz="2400" b="1" dirty="0">
                <a:solidFill>
                  <a:srgbClr val="0000FF"/>
                </a:solidFill>
                <a:latin typeface="楷体" panose="02010609060101010101" pitchFamily="49" charset="-122"/>
                <a:ea typeface="楷体" panose="02010609060101010101" pitchFamily="49" charset="-122"/>
              </a:rPr>
              <a:t>……………… </a:t>
            </a:r>
            <a:r>
              <a:rPr lang="zh-CN" altLang="en-US" sz="2400" b="1" dirty="0">
                <a:solidFill>
                  <a:srgbClr val="0000FF"/>
                </a:solidFill>
                <a:latin typeface="Times New Roman" panose="02020603050405020304" pitchFamily="18" charset="0"/>
                <a:ea typeface="黑体" panose="02010609060101010101" charset="-122"/>
              </a:rPr>
              <a:t>变形</a:t>
            </a:r>
            <a:endParaRPr lang="zh-CN" altLang="en-US" sz="2400" b="1" dirty="0">
              <a:solidFill>
                <a:srgbClr val="0000FF"/>
              </a:solidFill>
              <a:latin typeface="Times New Roman" panose="02020603050405020304" pitchFamily="18" charset="0"/>
              <a:ea typeface="黑体" panose="02010609060101010101" charset="-122"/>
            </a:endParaRPr>
          </a:p>
        </p:txBody>
      </p:sp>
      <p:sp>
        <p:nvSpPr>
          <p:cNvPr id="11" name="文本框 157711"/>
          <p:cNvSpPr txBox="1"/>
          <p:nvPr/>
        </p:nvSpPr>
        <p:spPr>
          <a:xfrm>
            <a:off x="4912656" y="2467982"/>
            <a:ext cx="3618319" cy="461665"/>
          </a:xfrm>
          <a:prstGeom prst="rect">
            <a:avLst/>
          </a:prstGeom>
          <a:noFill/>
          <a:ln w="9525">
            <a:noFill/>
          </a:ln>
        </p:spPr>
        <p:txBody>
          <a:bodyPr wrap="square" anchor="t" anchorCtr="0">
            <a:spAutoFit/>
          </a:bodyPr>
          <a:lstStyle/>
          <a:p>
            <a:pPr algn="ctr">
              <a:spcBef>
                <a:spcPct val="50000"/>
              </a:spcBef>
            </a:pPr>
            <a:r>
              <a:rPr lang="en-US" altLang="zh-CN" sz="2400" b="1" dirty="0">
                <a:solidFill>
                  <a:srgbClr val="0000FF"/>
                </a:solidFill>
                <a:latin typeface="楷体" panose="02010609060101010101" pitchFamily="49" charset="-122"/>
                <a:ea typeface="楷体" panose="02010609060101010101" pitchFamily="49" charset="-122"/>
              </a:rPr>
              <a:t>………………</a:t>
            </a:r>
            <a:r>
              <a:rPr lang="zh-CN" altLang="en-US" sz="2400" b="1" dirty="0">
                <a:solidFill>
                  <a:srgbClr val="0000FF"/>
                </a:solidFill>
                <a:latin typeface="Times New Roman" panose="02020603050405020304" pitchFamily="18" charset="0"/>
                <a:ea typeface="黑体" panose="02010609060101010101" charset="-122"/>
              </a:rPr>
              <a:t>代入</a:t>
            </a:r>
            <a:endParaRPr lang="zh-CN" altLang="en-US" sz="2400" b="1" dirty="0">
              <a:solidFill>
                <a:srgbClr val="0000FF"/>
              </a:solidFill>
              <a:latin typeface="Times New Roman" panose="02020603050405020304" pitchFamily="18" charset="0"/>
              <a:ea typeface="黑体" panose="02010609060101010101" charset="-122"/>
            </a:endParaRPr>
          </a:p>
        </p:txBody>
      </p:sp>
      <p:sp>
        <p:nvSpPr>
          <p:cNvPr id="12" name="文本框 157712"/>
          <p:cNvSpPr txBox="1"/>
          <p:nvPr/>
        </p:nvSpPr>
        <p:spPr>
          <a:xfrm>
            <a:off x="4435118" y="3013466"/>
            <a:ext cx="2684407" cy="461665"/>
          </a:xfrm>
          <a:prstGeom prst="rect">
            <a:avLst/>
          </a:prstGeom>
          <a:noFill/>
          <a:ln w="9525">
            <a:noFill/>
          </a:ln>
        </p:spPr>
        <p:txBody>
          <a:bodyPr wrap="square" anchor="t" anchorCtr="0">
            <a:spAutoFit/>
          </a:bodyPr>
          <a:lstStyle/>
          <a:p>
            <a:pPr algn="ctr">
              <a:spcBef>
                <a:spcPct val="50000"/>
              </a:spcBef>
            </a:pPr>
            <a:r>
              <a:rPr lang="en-US" altLang="zh-CN" sz="2400" b="1" dirty="0">
                <a:solidFill>
                  <a:srgbClr val="0000FF"/>
                </a:solidFill>
                <a:latin typeface="楷体" panose="02010609060101010101" pitchFamily="49" charset="-122"/>
                <a:ea typeface="楷体" panose="02010609060101010101" pitchFamily="49" charset="-122"/>
              </a:rPr>
              <a:t>………………</a:t>
            </a:r>
            <a:r>
              <a:rPr lang="zh-CN" altLang="en-US" sz="2400" b="1" dirty="0">
                <a:solidFill>
                  <a:srgbClr val="0000FF"/>
                </a:solidFill>
                <a:latin typeface="Times New Roman" panose="02020603050405020304" pitchFamily="18" charset="0"/>
                <a:ea typeface="黑体" panose="02010609060101010101" charset="-122"/>
              </a:rPr>
              <a:t>求解</a:t>
            </a:r>
            <a:endParaRPr lang="zh-CN" altLang="en-US" sz="2400" b="1" dirty="0">
              <a:solidFill>
                <a:srgbClr val="0000FF"/>
              </a:solidFill>
              <a:latin typeface="Times New Roman" panose="02020603050405020304" pitchFamily="18" charset="0"/>
              <a:ea typeface="黑体" panose="02010609060101010101" charset="-122"/>
            </a:endParaRPr>
          </a:p>
        </p:txBody>
      </p:sp>
      <p:sp>
        <p:nvSpPr>
          <p:cNvPr id="13" name="文本框 157713"/>
          <p:cNvSpPr txBox="1"/>
          <p:nvPr/>
        </p:nvSpPr>
        <p:spPr>
          <a:xfrm>
            <a:off x="4274306" y="3525108"/>
            <a:ext cx="3618319" cy="461665"/>
          </a:xfrm>
          <a:prstGeom prst="rect">
            <a:avLst/>
          </a:prstGeom>
          <a:noFill/>
          <a:ln w="9525">
            <a:noFill/>
          </a:ln>
        </p:spPr>
        <p:txBody>
          <a:bodyPr wrap="square" anchor="t" anchorCtr="0">
            <a:spAutoFit/>
          </a:bodyPr>
          <a:lstStyle/>
          <a:p>
            <a:pPr algn="ctr">
              <a:spcBef>
                <a:spcPct val="50000"/>
              </a:spcBef>
            </a:pPr>
            <a:r>
              <a:rPr lang="en-US" altLang="zh-CN" sz="2400" b="1" dirty="0">
                <a:solidFill>
                  <a:srgbClr val="0000FF"/>
                </a:solidFill>
                <a:latin typeface="楷体" panose="02010609060101010101" pitchFamily="49" charset="-122"/>
                <a:ea typeface="楷体" panose="02010609060101010101" pitchFamily="49" charset="-122"/>
              </a:rPr>
              <a:t>………………</a:t>
            </a:r>
            <a:r>
              <a:rPr lang="zh-CN" altLang="en-US" sz="2400" b="1" dirty="0">
                <a:solidFill>
                  <a:srgbClr val="0000FF"/>
                </a:solidFill>
                <a:latin typeface="Times New Roman" panose="02020603050405020304" pitchFamily="18" charset="0"/>
                <a:ea typeface="黑体" panose="02010609060101010101" charset="-122"/>
              </a:rPr>
              <a:t>回代</a:t>
            </a:r>
            <a:endParaRPr lang="zh-CN" altLang="en-US" sz="2400" b="1" dirty="0">
              <a:solidFill>
                <a:srgbClr val="0000FF"/>
              </a:solidFill>
              <a:latin typeface="Times New Roman" panose="02020603050405020304" pitchFamily="18" charset="0"/>
              <a:ea typeface="黑体" panose="02010609060101010101" charset="-122"/>
            </a:endParaRPr>
          </a:p>
        </p:txBody>
      </p:sp>
      <p:sp>
        <p:nvSpPr>
          <p:cNvPr id="14" name="文本框 157714"/>
          <p:cNvSpPr txBox="1"/>
          <p:nvPr/>
        </p:nvSpPr>
        <p:spPr>
          <a:xfrm>
            <a:off x="5086455" y="4198017"/>
            <a:ext cx="2958642" cy="461665"/>
          </a:xfrm>
          <a:prstGeom prst="rect">
            <a:avLst/>
          </a:prstGeom>
          <a:noFill/>
          <a:ln w="9525">
            <a:noFill/>
          </a:ln>
        </p:spPr>
        <p:txBody>
          <a:bodyPr wrap="square" anchor="t" anchorCtr="0">
            <a:spAutoFit/>
          </a:bodyPr>
          <a:lstStyle/>
          <a:p>
            <a:pPr algn="ctr">
              <a:spcBef>
                <a:spcPct val="50000"/>
              </a:spcBef>
            </a:pPr>
            <a:r>
              <a:rPr lang="en-US" altLang="zh-CN" sz="2400" b="1" dirty="0">
                <a:solidFill>
                  <a:srgbClr val="0000FF"/>
                </a:solidFill>
                <a:latin typeface="楷体" panose="02010609060101010101" pitchFamily="49" charset="-122"/>
                <a:ea typeface="楷体" panose="02010609060101010101" pitchFamily="49" charset="-122"/>
              </a:rPr>
              <a:t>………………</a:t>
            </a:r>
            <a:r>
              <a:rPr lang="zh-CN" altLang="en-US" sz="2400" b="1" dirty="0">
                <a:solidFill>
                  <a:srgbClr val="0000FF"/>
                </a:solidFill>
                <a:latin typeface="Times New Roman" panose="02020603050405020304" pitchFamily="18" charset="0"/>
                <a:ea typeface="黑体" panose="02010609060101010101" charset="-122"/>
              </a:rPr>
              <a:t>写解</a:t>
            </a:r>
            <a:endParaRPr lang="zh-CN" altLang="en-US" sz="2400" b="1" dirty="0">
              <a:solidFill>
                <a:srgbClr val="0000FF"/>
              </a:solidFill>
              <a:latin typeface="Times New Roman" panose="02020603050405020304" pitchFamily="18" charset="0"/>
              <a:ea typeface="黑体" panose="02010609060101010101" charset="-122"/>
            </a:endParaRPr>
          </a:p>
        </p:txBody>
      </p:sp>
      <p:grpSp>
        <p:nvGrpSpPr>
          <p:cNvPr id="15" name="组合 157719"/>
          <p:cNvGrpSpPr/>
          <p:nvPr/>
        </p:nvGrpSpPr>
        <p:grpSpPr>
          <a:xfrm>
            <a:off x="723222" y="3967185"/>
            <a:ext cx="4922838" cy="719138"/>
            <a:chOff x="0" y="-12"/>
            <a:chExt cx="3101" cy="453"/>
          </a:xfrm>
        </p:grpSpPr>
        <p:sp>
          <p:nvSpPr>
            <p:cNvPr id="16" name="左大括号 157720"/>
            <p:cNvSpPr/>
            <p:nvPr/>
          </p:nvSpPr>
          <p:spPr>
            <a:xfrm>
              <a:off x="2073" y="33"/>
              <a:ext cx="45" cy="408"/>
            </a:xfrm>
            <a:prstGeom prst="leftBrace">
              <a:avLst>
                <a:gd name="adj1" fmla="val 75261"/>
                <a:gd name="adj2" fmla="val 50000"/>
              </a:avLst>
            </a:prstGeom>
            <a:noFill/>
            <a:ln w="28575" cap="flat" cmpd="sng">
              <a:solidFill>
                <a:srgbClr val="FF0000"/>
              </a:solidFill>
              <a:prstDash val="solid"/>
              <a:bevel/>
              <a:headEnd type="none" w="med" len="med"/>
              <a:tailEnd type="none" w="med" len="med"/>
            </a:ln>
          </p:spPr>
          <p:txBody>
            <a:bodyPr anchor="t" anchorCtr="0"/>
            <a:lstStyle/>
            <a:p>
              <a:endParaRPr lang="zh-CN" altLang="en-US" sz="2400" b="1" dirty="0">
                <a:solidFill>
                  <a:srgbClr val="FF0000"/>
                </a:solidFill>
                <a:latin typeface="Times New Roman" panose="02020603050405020304" pitchFamily="18" charset="0"/>
                <a:ea typeface="黑体" panose="02010609060101010101" charset="-122"/>
              </a:endParaRPr>
            </a:p>
          </p:txBody>
        </p:sp>
        <p:sp>
          <p:nvSpPr>
            <p:cNvPr id="17" name="文本框 157721"/>
            <p:cNvSpPr txBox="1"/>
            <p:nvPr/>
          </p:nvSpPr>
          <p:spPr>
            <a:xfrm>
              <a:off x="0" y="90"/>
              <a:ext cx="2175" cy="291"/>
            </a:xfrm>
            <a:prstGeom prst="rect">
              <a:avLst/>
            </a:prstGeom>
            <a:noFill/>
            <a:ln w="9525">
              <a:noFill/>
            </a:ln>
          </p:spPr>
          <p:txBody>
            <a:bodyPr wrap="square" anchor="t" anchorCtr="0">
              <a:spAutoFit/>
            </a:bodyPr>
            <a:lstStyle/>
            <a:p>
              <a:pPr>
                <a:spcBef>
                  <a:spcPct val="50000"/>
                </a:spcBef>
              </a:pPr>
              <a:r>
                <a:rPr lang="en-US" altLang="zh-CN" sz="2400" b="1" dirty="0">
                  <a:solidFill>
                    <a:srgbClr val="FF0000"/>
                  </a:solidFill>
                  <a:latin typeface="Times New Roman" panose="02020603050405020304" pitchFamily="18" charset="0"/>
                  <a:ea typeface="黑体" panose="02010609060101010101" charset="-122"/>
                </a:rPr>
                <a:t> </a:t>
              </a:r>
              <a:r>
                <a:rPr lang="zh-CN" altLang="en-US" sz="2400" b="1" dirty="0">
                  <a:solidFill>
                    <a:srgbClr val="FF0000"/>
                  </a:solidFill>
                  <a:latin typeface="Times New Roman" panose="02020603050405020304" pitchFamily="18" charset="0"/>
                  <a:ea typeface="黑体" panose="02010609060101010101" charset="-122"/>
                </a:rPr>
                <a:t>所以这个方程组的解是 </a:t>
              </a:r>
              <a:endParaRPr lang="zh-CN" altLang="en-US" sz="2400" b="1" dirty="0">
                <a:solidFill>
                  <a:srgbClr val="FF0000"/>
                </a:solidFill>
                <a:latin typeface="Times New Roman" panose="02020603050405020304" pitchFamily="18" charset="0"/>
                <a:ea typeface="黑体" panose="02010609060101010101" charset="-122"/>
              </a:endParaRPr>
            </a:p>
          </p:txBody>
        </p:sp>
        <p:sp>
          <p:nvSpPr>
            <p:cNvPr id="18" name="矩形 157722"/>
            <p:cNvSpPr/>
            <p:nvPr/>
          </p:nvSpPr>
          <p:spPr>
            <a:xfrm>
              <a:off x="2119" y="-12"/>
              <a:ext cx="982" cy="453"/>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Times New Roman" panose="02020603050405020304" pitchFamily="18" charset="0"/>
                  <a:ea typeface="黑体" panose="02010609060101010101" charset="-122"/>
                </a:rPr>
                <a:t> </a:t>
              </a:r>
              <a:r>
                <a:rPr lang="en-US" altLang="zh-CN" sz="2400" b="1" i="1" dirty="0">
                  <a:solidFill>
                    <a:srgbClr val="FF0000"/>
                  </a:solidFill>
                  <a:latin typeface="Times New Roman" panose="02020603050405020304" pitchFamily="18" charset="0"/>
                  <a:ea typeface="黑体" panose="02010609060101010101" charset="-122"/>
                </a:rPr>
                <a:t>x</a:t>
              </a:r>
              <a:r>
                <a:rPr lang="en-US" altLang="zh-CN" sz="2400" b="1" dirty="0">
                  <a:solidFill>
                    <a:srgbClr val="FF0000"/>
                  </a:solidFill>
                  <a:latin typeface="Times New Roman" panose="02020603050405020304" pitchFamily="18" charset="0"/>
                  <a:ea typeface="黑体" panose="02010609060101010101" charset="-122"/>
                </a:rPr>
                <a:t> = 2</a:t>
              </a:r>
              <a:r>
                <a:rPr lang="zh-CN" altLang="en-US" sz="2400" b="1" dirty="0">
                  <a:solidFill>
                    <a:srgbClr val="FF0000"/>
                  </a:solidFill>
                  <a:latin typeface="Times New Roman" panose="02020603050405020304" pitchFamily="18" charset="0"/>
                  <a:ea typeface="黑体" panose="02010609060101010101" charset="-122"/>
                </a:rPr>
                <a:t>，</a:t>
              </a:r>
              <a:endParaRPr lang="zh-CN" altLang="en-US" sz="2400" b="1" dirty="0">
                <a:solidFill>
                  <a:srgbClr val="FF0000"/>
                </a:solidFill>
                <a:latin typeface="Times New Roman" panose="02020603050405020304" pitchFamily="18" charset="0"/>
                <a:ea typeface="黑体" panose="02010609060101010101" charset="-122"/>
              </a:endParaRPr>
            </a:p>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Times New Roman" panose="02020603050405020304" pitchFamily="18" charset="0"/>
                  <a:ea typeface="黑体" panose="02010609060101010101" charset="-122"/>
                </a:rPr>
                <a:t> </a:t>
              </a:r>
              <a:r>
                <a:rPr lang="en-US" altLang="zh-CN" sz="2400" b="1" i="1" dirty="0">
                  <a:solidFill>
                    <a:srgbClr val="FF0000"/>
                  </a:solidFill>
                  <a:latin typeface="Times New Roman" panose="02020603050405020304" pitchFamily="18" charset="0"/>
                  <a:ea typeface="黑体" panose="02010609060101010101" charset="-122"/>
                </a:rPr>
                <a:t>y</a:t>
              </a:r>
              <a:r>
                <a:rPr lang="en-US" altLang="zh-CN" sz="2400" b="1" dirty="0">
                  <a:solidFill>
                    <a:srgbClr val="FF0000"/>
                  </a:solidFill>
                  <a:latin typeface="Times New Roman" panose="02020603050405020304" pitchFamily="18" charset="0"/>
                  <a:ea typeface="黑体" panose="02010609060101010101" charset="-122"/>
                </a:rPr>
                <a:t> = -1.</a:t>
              </a:r>
              <a:endParaRPr lang="en-US" altLang="zh-CN" sz="2400" b="1" dirty="0">
                <a:solidFill>
                  <a:srgbClr val="FF0000"/>
                </a:solidFill>
                <a:latin typeface="Times New Roman" panose="02020603050405020304" pitchFamily="18" charset="0"/>
                <a:ea typeface="黑体" panose="02010609060101010101" charset="-122"/>
              </a:endParaRPr>
            </a:p>
          </p:txBody>
        </p:sp>
      </p:grpSp>
      <p:sp>
        <p:nvSpPr>
          <p:cNvPr id="19" name="矩形 157723"/>
          <p:cNvSpPr/>
          <p:nvPr/>
        </p:nvSpPr>
        <p:spPr>
          <a:xfrm>
            <a:off x="723222" y="3575480"/>
            <a:ext cx="3875723" cy="50482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Times New Roman" panose="02020603050405020304" pitchFamily="18" charset="0"/>
                <a:ea typeface="黑体" panose="02010609060101010101" charset="-122"/>
              </a:rPr>
              <a:t>  </a:t>
            </a:r>
            <a:r>
              <a:rPr lang="zh-CN" altLang="en-US" sz="2400" b="1" dirty="0">
                <a:solidFill>
                  <a:srgbClr val="FF0000"/>
                </a:solidFill>
                <a:latin typeface="Times New Roman" panose="02020603050405020304" pitchFamily="18" charset="0"/>
                <a:ea typeface="黑体" panose="02010609060101010101" charset="-122"/>
              </a:rPr>
              <a:t>把</a:t>
            </a:r>
            <a:r>
              <a:rPr lang="en-US" altLang="zh-CN" sz="2400" b="1" dirty="0">
                <a:solidFill>
                  <a:srgbClr val="FF0000"/>
                </a:solidFill>
                <a:latin typeface="Times New Roman" panose="02020603050405020304" pitchFamily="18" charset="0"/>
                <a:ea typeface="黑体" panose="02010609060101010101" charset="-122"/>
              </a:rPr>
              <a:t> </a:t>
            </a:r>
            <a:r>
              <a:rPr lang="en-US" altLang="zh-CN" sz="2400" b="1" i="1" dirty="0">
                <a:solidFill>
                  <a:srgbClr val="FF0000"/>
                </a:solidFill>
                <a:latin typeface="Times New Roman" panose="02020603050405020304" pitchFamily="18" charset="0"/>
                <a:ea typeface="黑体" panose="02010609060101010101" charset="-122"/>
              </a:rPr>
              <a:t>y </a:t>
            </a:r>
            <a:r>
              <a:rPr lang="en-US" altLang="zh-CN" sz="2400" b="1" dirty="0">
                <a:solidFill>
                  <a:srgbClr val="FF0000"/>
                </a:solidFill>
                <a:latin typeface="Times New Roman" panose="02020603050405020304" pitchFamily="18" charset="0"/>
                <a:ea typeface="黑体" panose="02010609060101010101" charset="-122"/>
              </a:rPr>
              <a:t>= -1</a:t>
            </a:r>
            <a:r>
              <a:rPr lang="zh-CN" altLang="en-US" sz="2400" b="1" dirty="0">
                <a:solidFill>
                  <a:srgbClr val="FF0000"/>
                </a:solidFill>
                <a:latin typeface="Times New Roman" panose="02020603050405020304" pitchFamily="18" charset="0"/>
                <a:ea typeface="黑体" panose="02010609060101010101" charset="-122"/>
              </a:rPr>
              <a:t>代入</a:t>
            </a:r>
            <a:r>
              <a:rPr lang="en-US" altLang="zh-CN" sz="2400" b="1" dirty="0">
                <a:solidFill>
                  <a:srgbClr val="FF0000"/>
                </a:solidFill>
                <a:latin typeface="Times New Roman" panose="02020603050405020304" pitchFamily="18" charset="0"/>
                <a:ea typeface="黑体" panose="02010609060101010101" charset="-122"/>
              </a:rPr>
              <a:t>③</a:t>
            </a:r>
            <a:r>
              <a:rPr lang="zh-CN" altLang="en-US" sz="2400" b="1" dirty="0">
                <a:solidFill>
                  <a:srgbClr val="FF0000"/>
                </a:solidFill>
                <a:latin typeface="Times New Roman" panose="02020603050405020304" pitchFamily="18" charset="0"/>
                <a:ea typeface="黑体" panose="02010609060101010101" charset="-122"/>
              </a:rPr>
              <a:t>，得 </a:t>
            </a:r>
            <a:r>
              <a:rPr lang="en-US" altLang="zh-CN" sz="2400" b="1" i="1" dirty="0">
                <a:solidFill>
                  <a:srgbClr val="FF0000"/>
                </a:solidFill>
                <a:latin typeface="Times New Roman" panose="02020603050405020304" pitchFamily="18" charset="0"/>
                <a:ea typeface="黑体" panose="02010609060101010101" charset="-122"/>
              </a:rPr>
              <a:t>x </a:t>
            </a:r>
            <a:r>
              <a:rPr lang="en-US" altLang="zh-CN" sz="2400" b="1" dirty="0">
                <a:solidFill>
                  <a:srgbClr val="FF0000"/>
                </a:solidFill>
                <a:latin typeface="Times New Roman" panose="02020603050405020304" pitchFamily="18" charset="0"/>
                <a:ea typeface="黑体" panose="02010609060101010101" charset="-122"/>
              </a:rPr>
              <a:t>= 2.</a:t>
            </a:r>
            <a:endParaRPr lang="en-US" altLang="zh-CN" sz="2400" b="1" dirty="0">
              <a:solidFill>
                <a:srgbClr val="FF0000"/>
              </a:solidFill>
              <a:latin typeface="Times New Roman" panose="02020603050405020304" pitchFamily="18" charset="0"/>
              <a:ea typeface="黑体" panose="02010609060101010101" charset="-122"/>
            </a:endParaRPr>
          </a:p>
        </p:txBody>
      </p:sp>
      <p:sp>
        <p:nvSpPr>
          <p:cNvPr id="20" name="矩形 157725"/>
          <p:cNvSpPr/>
          <p:nvPr/>
        </p:nvSpPr>
        <p:spPr>
          <a:xfrm>
            <a:off x="799848" y="2528509"/>
            <a:ext cx="4669135" cy="50482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Times New Roman" panose="02020603050405020304" pitchFamily="18" charset="0"/>
                <a:ea typeface="黑体" panose="02010609060101010101" charset="-122"/>
              </a:rPr>
              <a:t> </a:t>
            </a:r>
            <a:r>
              <a:rPr lang="zh-CN" altLang="en-US" sz="2400" b="1" dirty="0">
                <a:solidFill>
                  <a:srgbClr val="FF0000"/>
                </a:solidFill>
                <a:latin typeface="Times New Roman" panose="02020603050405020304" pitchFamily="18" charset="0"/>
                <a:ea typeface="黑体" panose="02010609060101010101" charset="-122"/>
              </a:rPr>
              <a:t>把</a:t>
            </a:r>
            <a:r>
              <a:rPr lang="en-US" altLang="zh-CN" sz="2400" b="1" dirty="0">
                <a:solidFill>
                  <a:srgbClr val="FF0000"/>
                </a:solidFill>
                <a:latin typeface="Times New Roman" panose="02020603050405020304" pitchFamily="18" charset="0"/>
                <a:ea typeface="黑体" panose="02010609060101010101" charset="-122"/>
              </a:rPr>
              <a:t>③</a:t>
            </a:r>
            <a:r>
              <a:rPr lang="zh-CN" altLang="en-US" sz="2400" b="1" dirty="0">
                <a:solidFill>
                  <a:srgbClr val="FF0000"/>
                </a:solidFill>
                <a:latin typeface="Times New Roman" panose="02020603050405020304" pitchFamily="18" charset="0"/>
                <a:ea typeface="黑体" panose="02010609060101010101" charset="-122"/>
              </a:rPr>
              <a:t>代入</a:t>
            </a:r>
            <a:r>
              <a:rPr lang="en-US" altLang="zh-CN" sz="2400" b="1" dirty="0">
                <a:solidFill>
                  <a:srgbClr val="FF0000"/>
                </a:solidFill>
                <a:latin typeface="Times New Roman" panose="02020603050405020304" pitchFamily="18" charset="0"/>
                <a:ea typeface="黑体" panose="02010609060101010101" charset="-122"/>
              </a:rPr>
              <a:t>②</a:t>
            </a:r>
            <a:r>
              <a:rPr lang="zh-CN" altLang="en-US" sz="2400" b="1" dirty="0">
                <a:solidFill>
                  <a:srgbClr val="FF0000"/>
                </a:solidFill>
                <a:latin typeface="Times New Roman" panose="02020603050405020304" pitchFamily="18" charset="0"/>
                <a:ea typeface="黑体" panose="02010609060101010101" charset="-122"/>
              </a:rPr>
              <a:t>，得 </a:t>
            </a:r>
            <a:r>
              <a:rPr lang="en-US" altLang="zh-CN" sz="2400" b="1" dirty="0">
                <a:solidFill>
                  <a:srgbClr val="FF0000"/>
                </a:solidFill>
                <a:latin typeface="Times New Roman" panose="02020603050405020304" pitchFamily="18" charset="0"/>
                <a:ea typeface="黑体" panose="02010609060101010101" charset="-122"/>
              </a:rPr>
              <a:t>3(</a:t>
            </a:r>
            <a:r>
              <a:rPr lang="en-US" altLang="zh-CN" sz="2400" b="1" i="1" dirty="0">
                <a:solidFill>
                  <a:srgbClr val="FF0000"/>
                </a:solidFill>
                <a:latin typeface="Times New Roman" panose="02020603050405020304" pitchFamily="18" charset="0"/>
                <a:ea typeface="黑体" panose="02010609060101010101" charset="-122"/>
              </a:rPr>
              <a:t>y </a:t>
            </a:r>
            <a:r>
              <a:rPr lang="en-US" altLang="zh-CN" sz="2400" b="1" dirty="0">
                <a:solidFill>
                  <a:srgbClr val="FF0000"/>
                </a:solidFill>
                <a:latin typeface="Times New Roman" panose="02020603050405020304" pitchFamily="18" charset="0"/>
                <a:ea typeface="黑体" panose="02010609060101010101" charset="-122"/>
              </a:rPr>
              <a:t>+ 3)-8</a:t>
            </a:r>
            <a:r>
              <a:rPr lang="en-US" altLang="zh-CN" sz="2400" b="1" i="1" dirty="0">
                <a:solidFill>
                  <a:srgbClr val="FF0000"/>
                </a:solidFill>
                <a:latin typeface="Times New Roman" panose="02020603050405020304" pitchFamily="18" charset="0"/>
                <a:ea typeface="黑体" panose="02010609060101010101" charset="-122"/>
              </a:rPr>
              <a:t>y </a:t>
            </a:r>
            <a:r>
              <a:rPr lang="en-US" altLang="zh-CN" sz="2400" b="1" dirty="0">
                <a:solidFill>
                  <a:srgbClr val="FF0000"/>
                </a:solidFill>
                <a:latin typeface="Times New Roman" panose="02020603050405020304" pitchFamily="18" charset="0"/>
                <a:ea typeface="黑体" panose="02010609060101010101" charset="-122"/>
              </a:rPr>
              <a:t>= 14.</a:t>
            </a:r>
            <a:endParaRPr lang="en-US" altLang="zh-CN" sz="2400" b="1" dirty="0">
              <a:solidFill>
                <a:srgbClr val="FF0000"/>
              </a:solidFill>
              <a:latin typeface="Times New Roman" panose="02020603050405020304" pitchFamily="18" charset="0"/>
              <a:ea typeface="黑体" panose="02010609060101010101" charset="-122"/>
            </a:endParaRPr>
          </a:p>
        </p:txBody>
      </p:sp>
      <p:sp>
        <p:nvSpPr>
          <p:cNvPr id="21" name="矩形 157726"/>
          <p:cNvSpPr/>
          <p:nvPr/>
        </p:nvSpPr>
        <p:spPr>
          <a:xfrm>
            <a:off x="723222" y="2077169"/>
            <a:ext cx="4491355" cy="50482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Times New Roman" panose="02020603050405020304" pitchFamily="18" charset="0"/>
                <a:ea typeface="黑体" panose="02010609060101010101" charset="-122"/>
              </a:rPr>
              <a:t>  </a:t>
            </a:r>
            <a:r>
              <a:rPr lang="zh-CN" altLang="en-US" sz="2400" b="1" dirty="0">
                <a:solidFill>
                  <a:srgbClr val="FF0000"/>
                </a:solidFill>
                <a:latin typeface="Times New Roman" panose="02020603050405020304" pitchFamily="18" charset="0"/>
                <a:ea typeface="黑体" panose="02010609060101010101" charset="-122"/>
              </a:rPr>
              <a:t>解：由</a:t>
            </a:r>
            <a:r>
              <a:rPr lang="en-US" altLang="zh-CN" sz="2400" b="1" dirty="0">
                <a:solidFill>
                  <a:srgbClr val="FF0000"/>
                </a:solidFill>
                <a:latin typeface="Times New Roman" panose="02020603050405020304" pitchFamily="18" charset="0"/>
                <a:ea typeface="黑体" panose="02010609060101010101" charset="-122"/>
              </a:rPr>
              <a:t>①</a:t>
            </a:r>
            <a:r>
              <a:rPr lang="zh-CN" altLang="en-US" sz="2400" b="1" dirty="0">
                <a:solidFill>
                  <a:srgbClr val="FF0000"/>
                </a:solidFill>
                <a:latin typeface="Times New Roman" panose="02020603050405020304" pitchFamily="18" charset="0"/>
                <a:ea typeface="黑体" panose="02010609060101010101" charset="-122"/>
              </a:rPr>
              <a:t>，得 </a:t>
            </a:r>
            <a:r>
              <a:rPr lang="en-US" altLang="zh-CN" sz="2400" b="1" i="1" dirty="0">
                <a:solidFill>
                  <a:srgbClr val="FF0000"/>
                </a:solidFill>
                <a:latin typeface="Times New Roman" panose="02020603050405020304" pitchFamily="18" charset="0"/>
                <a:ea typeface="黑体" panose="02010609060101010101" charset="-122"/>
              </a:rPr>
              <a:t>x</a:t>
            </a:r>
            <a:r>
              <a:rPr lang="en-US" altLang="zh-CN" sz="2400" b="1" dirty="0">
                <a:solidFill>
                  <a:srgbClr val="FF0000"/>
                </a:solidFill>
                <a:latin typeface="Times New Roman" panose="02020603050405020304" pitchFamily="18" charset="0"/>
                <a:ea typeface="黑体" panose="02010609060101010101" charset="-122"/>
              </a:rPr>
              <a:t> = </a:t>
            </a:r>
            <a:r>
              <a:rPr lang="en-US" altLang="zh-CN" sz="2400" b="1" i="1" dirty="0">
                <a:solidFill>
                  <a:srgbClr val="FF0000"/>
                </a:solidFill>
                <a:latin typeface="Times New Roman" panose="02020603050405020304" pitchFamily="18" charset="0"/>
                <a:ea typeface="黑体" panose="02010609060101010101" charset="-122"/>
              </a:rPr>
              <a:t>y</a:t>
            </a:r>
            <a:r>
              <a:rPr lang="en-US" altLang="zh-CN" sz="2400" b="1" dirty="0">
                <a:solidFill>
                  <a:srgbClr val="FF0000"/>
                </a:solidFill>
                <a:latin typeface="Times New Roman" panose="02020603050405020304" pitchFamily="18" charset="0"/>
                <a:ea typeface="黑体" panose="02010609060101010101" charset="-122"/>
              </a:rPr>
              <a:t> + 3 . ③  </a:t>
            </a:r>
            <a:endParaRPr lang="en-US" altLang="zh-CN" sz="2400" b="1" dirty="0">
              <a:solidFill>
                <a:srgbClr val="FF0000"/>
              </a:solidFill>
              <a:latin typeface="Times New Roman" panose="02020603050405020304" pitchFamily="18" charset="0"/>
              <a:ea typeface="黑体" panose="02010609060101010101" charset="-122"/>
            </a:endParaRPr>
          </a:p>
        </p:txBody>
      </p:sp>
      <p:sp>
        <p:nvSpPr>
          <p:cNvPr id="22" name="矩形 157724"/>
          <p:cNvSpPr/>
          <p:nvPr/>
        </p:nvSpPr>
        <p:spPr>
          <a:xfrm>
            <a:off x="723222" y="3057737"/>
            <a:ext cx="3523104" cy="433705"/>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effectLst>
                  <a:outerShdw blurRad="38100" dist="38100" dir="2700000">
                    <a:srgbClr val="FFFFFF"/>
                  </a:outerShdw>
                </a:effectLst>
                <a:latin typeface="宋体" panose="02010600030101010101" pitchFamily="2" charset="-122"/>
                <a:ea typeface="宋体" panose="02010600030101010101" pitchFamily="2" charset="-122"/>
              </a:rPr>
              <a:t> </a:t>
            </a:r>
            <a:r>
              <a:rPr lang="zh-CN" altLang="en-US" sz="2400" b="1" dirty="0">
                <a:solidFill>
                  <a:srgbClr val="FF0000"/>
                </a:solidFill>
                <a:latin typeface="Times New Roman" panose="02020603050405020304" pitchFamily="18" charset="0"/>
                <a:ea typeface="黑体" panose="02010609060101010101" charset="-122"/>
              </a:rPr>
              <a:t>解这个方程，得 </a:t>
            </a:r>
            <a:r>
              <a:rPr lang="zh-CN" altLang="en-US" sz="2400" b="1" i="1" dirty="0">
                <a:solidFill>
                  <a:srgbClr val="FF0000"/>
                </a:solidFill>
                <a:latin typeface="Times New Roman" panose="02020603050405020304" pitchFamily="18" charset="0"/>
                <a:ea typeface="黑体" panose="02010609060101010101" charset="-122"/>
              </a:rPr>
              <a:t>y</a:t>
            </a:r>
            <a:r>
              <a:rPr lang="en-US" altLang="zh-CN" sz="2400" b="1" i="1" dirty="0">
                <a:solidFill>
                  <a:srgbClr val="FF0000"/>
                </a:solidFill>
                <a:latin typeface="Times New Roman" panose="02020603050405020304" pitchFamily="18" charset="0"/>
                <a:ea typeface="黑体" panose="02010609060101010101" charset="-122"/>
              </a:rPr>
              <a:t> </a:t>
            </a:r>
            <a:r>
              <a:rPr lang="zh-CN" altLang="en-US" sz="2400" b="1" dirty="0">
                <a:solidFill>
                  <a:srgbClr val="FF0000"/>
                </a:solidFill>
                <a:latin typeface="Times New Roman" panose="02020603050405020304" pitchFamily="18" charset="0"/>
                <a:ea typeface="黑体" panose="02010609060101010101" charset="-122"/>
              </a:rPr>
              <a:t>=</a:t>
            </a:r>
            <a:r>
              <a:rPr lang="en-US" altLang="zh-CN" sz="2400" b="1" dirty="0">
                <a:solidFill>
                  <a:srgbClr val="FF0000"/>
                </a:solidFill>
                <a:latin typeface="Times New Roman" panose="02020603050405020304" pitchFamily="18" charset="0"/>
                <a:ea typeface="黑体" panose="02010609060101010101" charset="-122"/>
              </a:rPr>
              <a:t> -</a:t>
            </a:r>
            <a:r>
              <a:rPr lang="zh-CN" altLang="en-US" sz="2400" b="1" dirty="0">
                <a:solidFill>
                  <a:srgbClr val="FF0000"/>
                </a:solidFill>
                <a:latin typeface="Times New Roman" panose="02020603050405020304" pitchFamily="18" charset="0"/>
                <a:ea typeface="黑体" panose="02010609060101010101" charset="-122"/>
              </a:rPr>
              <a:t>1. </a:t>
            </a:r>
            <a:r>
              <a:rPr lang="en-US" altLang="zh-CN" sz="700" b="1" dirty="0">
                <a:solidFill>
                  <a:srgbClr val="FF0000"/>
                </a:solidFill>
                <a:effectLst>
                  <a:outerShdw blurRad="38100" dist="38100" dir="2700000">
                    <a:srgbClr val="FFFFFF"/>
                  </a:outerShdw>
                </a:effectLst>
                <a:latin typeface="Garamond" panose="02020404030301010803" pitchFamily="18" charset="0"/>
                <a:ea typeface="宋体" panose="02010600030101010101" pitchFamily="2" charset="-122"/>
              </a:rPr>
              <a:t>              </a:t>
            </a:r>
            <a:endParaRPr lang="en-US" altLang="zh-CN" sz="700" b="1" dirty="0">
              <a:solidFill>
                <a:srgbClr val="FF0000"/>
              </a:solidFill>
              <a:effectLst>
                <a:outerShdw blurRad="38100" dist="38100" dir="2700000">
                  <a:srgbClr val="FFFFFF"/>
                </a:outerShdw>
              </a:effectLst>
              <a:latin typeface="Garamond" panose="02020404030301010803" pitchFamily="18" charset="0"/>
              <a:ea typeface="宋体" panose="02010600030101010101" pitchFamily="2" charset="-122"/>
            </a:endParaRPr>
          </a:p>
        </p:txBody>
      </p:sp>
      <p:grpSp>
        <p:nvGrpSpPr>
          <p:cNvPr id="23" name="组合 22"/>
          <p:cNvGrpSpPr/>
          <p:nvPr/>
        </p:nvGrpSpPr>
        <p:grpSpPr>
          <a:xfrm>
            <a:off x="5001649" y="1274397"/>
            <a:ext cx="3742254" cy="2640686"/>
            <a:chOff x="5081659" y="2046188"/>
            <a:chExt cx="3742254" cy="2640686"/>
          </a:xfrm>
        </p:grpSpPr>
        <p:pic>
          <p:nvPicPr>
            <p:cNvPr id="24"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1659" y="2046188"/>
              <a:ext cx="3742254" cy="2640686"/>
            </a:xfrm>
            <a:prstGeom prst="rect">
              <a:avLst/>
            </a:prstGeom>
          </p:spPr>
        </p:pic>
        <p:sp>
          <p:nvSpPr>
            <p:cNvPr id="25" name="文本框 24"/>
            <p:cNvSpPr txBox="1"/>
            <p:nvPr/>
          </p:nvSpPr>
          <p:spPr>
            <a:xfrm>
              <a:off x="5873993" y="3080588"/>
              <a:ext cx="2386324" cy="830997"/>
            </a:xfrm>
            <a:prstGeom prst="rect">
              <a:avLst/>
            </a:prstGeom>
            <a:noFill/>
          </p:spPr>
          <p:txBody>
            <a:bodyPr wrap="square">
              <a:spAutoFit/>
            </a:bodyPr>
            <a:lstStyle/>
            <a:p>
              <a:pPr algn="ctr"/>
              <a:r>
                <a:rPr lang="zh-CN" altLang="en-US" sz="2400" b="1" dirty="0">
                  <a:solidFill>
                    <a:srgbClr val="0070C0"/>
                  </a:solidFill>
                  <a:latin typeface="Times New Roman" panose="02020603050405020304" pitchFamily="18" charset="0"/>
                  <a:ea typeface="黑体" panose="02010609060101010101" charset="-122"/>
                  <a:sym typeface="宋体" panose="02010600030101010101" pitchFamily="2" charset="-122"/>
                </a:rPr>
                <a:t>思考：把</a:t>
              </a:r>
              <a:r>
                <a:rPr lang="en-US" altLang="zh-CN" sz="2400" b="1" dirty="0">
                  <a:solidFill>
                    <a:srgbClr val="0070C0"/>
                  </a:solidFill>
                  <a:latin typeface="Times New Roman" panose="02020603050405020304" pitchFamily="18" charset="0"/>
                  <a:ea typeface="黑体" panose="02010609060101010101" charset="-122"/>
                  <a:sym typeface="宋体" panose="02010600030101010101" pitchFamily="2" charset="-122"/>
                </a:rPr>
                <a:t>③</a:t>
              </a:r>
              <a:r>
                <a:rPr lang="zh-CN" altLang="en-US" sz="2400" b="1" dirty="0">
                  <a:solidFill>
                    <a:srgbClr val="0070C0"/>
                  </a:solidFill>
                  <a:latin typeface="Times New Roman" panose="02020603050405020304" pitchFamily="18" charset="0"/>
                  <a:ea typeface="黑体" panose="02010609060101010101" charset="-122"/>
                  <a:sym typeface="宋体" panose="02010600030101010101" pitchFamily="2" charset="-122"/>
                </a:rPr>
                <a:t>代入</a:t>
              </a:r>
              <a:endParaRPr lang="en-US" altLang="zh-CN" sz="2400" b="1" dirty="0">
                <a:solidFill>
                  <a:srgbClr val="0070C0"/>
                </a:solidFill>
                <a:latin typeface="Times New Roman" panose="02020603050405020304" pitchFamily="18" charset="0"/>
                <a:ea typeface="黑体" panose="02010609060101010101" charset="-122"/>
                <a:sym typeface="宋体" panose="02010600030101010101" pitchFamily="2" charset="-122"/>
              </a:endParaRPr>
            </a:p>
            <a:p>
              <a:pPr algn="ctr"/>
              <a:r>
                <a:rPr lang="zh-CN" altLang="en-US" sz="2400" b="1" dirty="0">
                  <a:solidFill>
                    <a:srgbClr val="0070C0"/>
                  </a:solidFill>
                  <a:latin typeface="Times New Roman" panose="02020603050405020304" pitchFamily="18" charset="0"/>
                  <a:ea typeface="黑体" panose="02010609060101010101" charset="-122"/>
                  <a:sym typeface="宋体" panose="02010600030101010101" pitchFamily="2" charset="-122"/>
                </a:rPr>
                <a:t>①可以吗？</a:t>
              </a:r>
              <a:endParaRPr lang="zh-CN" altLang="en-US" sz="2400" b="1" dirty="0">
                <a:solidFill>
                  <a:srgbClr val="0070C0"/>
                </a:solidFill>
                <a:latin typeface="Times New Roman" panose="02020603050405020304" pitchFamily="18" charset="0"/>
                <a:ea typeface="黑体" panose="02010609060101010101" charset="-122"/>
                <a:sym typeface="宋体" panose="02010600030101010101" pitchFamily="2" charset="-122"/>
              </a:endParaRPr>
            </a:p>
          </p:txBody>
        </p:sp>
      </p:grpSp>
      <p:grpSp>
        <p:nvGrpSpPr>
          <p:cNvPr id="34" name="组合 33"/>
          <p:cNvGrpSpPr/>
          <p:nvPr/>
        </p:nvGrpSpPr>
        <p:grpSpPr>
          <a:xfrm>
            <a:off x="4997072" y="1276304"/>
            <a:ext cx="3742254" cy="2640686"/>
            <a:chOff x="5081659" y="2046188"/>
            <a:chExt cx="3742254" cy="2640686"/>
          </a:xfrm>
        </p:grpSpPr>
        <p:pic>
          <p:nvPicPr>
            <p:cNvPr id="35" name="图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1659" y="2046188"/>
              <a:ext cx="3742254" cy="2640686"/>
            </a:xfrm>
            <a:prstGeom prst="rect">
              <a:avLst/>
            </a:prstGeom>
          </p:spPr>
        </p:pic>
        <p:sp>
          <p:nvSpPr>
            <p:cNvPr id="36" name="文本框 35"/>
            <p:cNvSpPr txBox="1"/>
            <p:nvPr/>
          </p:nvSpPr>
          <p:spPr>
            <a:xfrm>
              <a:off x="5730647" y="3103669"/>
              <a:ext cx="2654144" cy="830997"/>
            </a:xfrm>
            <a:prstGeom prst="rect">
              <a:avLst/>
            </a:prstGeom>
            <a:noFill/>
          </p:spPr>
          <p:txBody>
            <a:bodyPr wrap="square">
              <a:spAutoFit/>
            </a:bodyPr>
            <a:lstStyle/>
            <a:p>
              <a:pPr algn="ctr"/>
              <a:r>
                <a:rPr lang="zh-CN" altLang="en-US" sz="2400" b="1" dirty="0">
                  <a:solidFill>
                    <a:srgbClr val="0070C0"/>
                  </a:solidFill>
                  <a:latin typeface="Times New Roman" panose="02020603050405020304" pitchFamily="18" charset="0"/>
                  <a:ea typeface="黑体" panose="02010609060101010101" charset="-122"/>
                  <a:sym typeface="宋体" panose="02010600030101010101" pitchFamily="2" charset="-122"/>
                </a:rPr>
                <a:t>思考：把</a:t>
              </a:r>
              <a:r>
                <a:rPr lang="en-US" altLang="zh-CN" sz="2400" b="1" i="1" dirty="0">
                  <a:solidFill>
                    <a:srgbClr val="0070C0"/>
                  </a:solidFill>
                  <a:latin typeface="Times New Roman" panose="02020603050405020304" pitchFamily="18" charset="0"/>
                  <a:ea typeface="黑体" panose="02010609060101010101" charset="-122"/>
                  <a:sym typeface="宋体" panose="02010600030101010101" pitchFamily="2" charset="-122"/>
                </a:rPr>
                <a:t>y</a:t>
              </a:r>
              <a:r>
                <a:rPr lang="en-US" altLang="zh-CN" sz="2400" b="1" dirty="0">
                  <a:solidFill>
                    <a:srgbClr val="0070C0"/>
                  </a:solidFill>
                  <a:latin typeface="Times New Roman" panose="02020603050405020304" pitchFamily="18" charset="0"/>
                  <a:ea typeface="黑体" panose="02010609060101010101" charset="-122"/>
                  <a:sym typeface="宋体" panose="02010600030101010101" pitchFamily="2" charset="-122"/>
                </a:rPr>
                <a:t>=-1</a:t>
              </a:r>
              <a:r>
                <a:rPr lang="zh-CN" altLang="en-US" sz="2400" b="1" dirty="0">
                  <a:solidFill>
                    <a:srgbClr val="0070C0"/>
                  </a:solidFill>
                  <a:latin typeface="Times New Roman" panose="02020603050405020304" pitchFamily="18" charset="0"/>
                  <a:ea typeface="黑体" panose="02010609060101010101" charset="-122"/>
                  <a:sym typeface="宋体" panose="02010600030101010101" pitchFamily="2" charset="-122"/>
                </a:rPr>
                <a:t>代入①或②可以吗？</a:t>
              </a:r>
              <a:endParaRPr lang="zh-CN" altLang="en-US" sz="2400" b="1" dirty="0">
                <a:solidFill>
                  <a:srgbClr val="0070C0"/>
                </a:solidFill>
                <a:latin typeface="Times New Roman" panose="02020603050405020304" pitchFamily="18" charset="0"/>
                <a:ea typeface="黑体" panose="02010609060101010101" charset="-122"/>
                <a:sym typeface="宋体" panose="02010600030101010101" pitchFamily="2" charset="-122"/>
              </a:endParaRPr>
            </a:p>
          </p:txBody>
        </p:sp>
      </p:grpSp>
      <p:grpSp>
        <p:nvGrpSpPr>
          <p:cNvPr id="30" name="组合 29"/>
          <p:cNvGrpSpPr/>
          <p:nvPr/>
        </p:nvGrpSpPr>
        <p:grpSpPr>
          <a:xfrm>
            <a:off x="3228723" y="345600"/>
            <a:ext cx="3875431" cy="2537269"/>
            <a:chOff x="3228723" y="345600"/>
            <a:chExt cx="3875431" cy="2537269"/>
          </a:xfrm>
        </p:grpSpPr>
        <p:sp>
          <p:nvSpPr>
            <p:cNvPr id="26" name="矩形 25"/>
            <p:cNvSpPr/>
            <p:nvPr/>
          </p:nvSpPr>
          <p:spPr>
            <a:xfrm>
              <a:off x="3228723" y="2551596"/>
              <a:ext cx="881700" cy="331273"/>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箭头连接符 27"/>
            <p:cNvCxnSpPr>
              <a:stCxn id="26" idx="0"/>
            </p:cNvCxnSpPr>
            <p:nvPr/>
          </p:nvCxnSpPr>
          <p:spPr>
            <a:xfrm flipV="1">
              <a:off x="3669573" y="729099"/>
              <a:ext cx="1799410" cy="1822497"/>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5418266" y="345600"/>
              <a:ext cx="1685888" cy="769441"/>
            </a:xfrm>
            <a:prstGeom prst="rect">
              <a:avLst/>
            </a:prstGeom>
            <a:noFill/>
          </p:spPr>
          <p:txBody>
            <a:bodyPr wrap="square" rtlCol="0">
              <a:spAutoFit/>
            </a:bodyPr>
            <a:lstStyle/>
            <a:p>
              <a:r>
                <a:rPr lang="zh-CN" altLang="en-US" sz="2200" b="1" dirty="0">
                  <a:solidFill>
                    <a:srgbClr val="00B050"/>
                  </a:solidFill>
                </a:rPr>
                <a:t>代入时此处要带括号</a:t>
              </a:r>
              <a:r>
                <a:rPr lang="en-US" altLang="zh-CN" sz="2200" b="1" dirty="0">
                  <a:solidFill>
                    <a:srgbClr val="00B050"/>
                  </a:solidFill>
                </a:rPr>
                <a:t>.</a:t>
              </a:r>
              <a:endParaRPr lang="zh-CN" altLang="en-US" sz="2200" b="1" dirty="0">
                <a:solidFill>
                  <a:srgbClr val="00B05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500" fill="hold"/>
                                        <p:tgtEl>
                                          <p:spTgt spid="34"/>
                                        </p:tgtEl>
                                        <p:attrNameLst>
                                          <p:attrName>ppt_x</p:attrName>
                                        </p:attrNameLst>
                                      </p:cBhvr>
                                      <p:tavLst>
                                        <p:tav tm="0">
                                          <p:val>
                                            <p:strVal val="#ppt_x"/>
                                          </p:val>
                                        </p:tav>
                                        <p:tav tm="100000">
                                          <p:val>
                                            <p:strVal val="#ppt_x"/>
                                          </p:val>
                                        </p:tav>
                                      </p:tavLst>
                                    </p:anim>
                                    <p:anim calcmode="lin" valueType="num">
                                      <p:cBhvr additive="base">
                                        <p:cTn id="6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9"/>
          <p:cNvSpPr txBox="1"/>
          <p:nvPr>
            <p:custDataLst>
              <p:tags r:id="rId1"/>
            </p:custDataLst>
          </p:nvPr>
        </p:nvSpPr>
        <p:spPr>
          <a:xfrm>
            <a:off x="686604" y="1395919"/>
            <a:ext cx="7485795" cy="576064"/>
          </a:xfrm>
          <a:prstGeom prst="rect">
            <a:avLst/>
          </a:prstGeom>
          <a:noFill/>
          <a:ln w="9525">
            <a:noFill/>
          </a:ln>
        </p:spPr>
        <p:txBody>
          <a:bodyPr wrap="square" anchor="t" anchorCtr="0">
            <a:noAutofit/>
          </a:bodyPr>
          <a:lstStyle/>
          <a:p>
            <a:pPr>
              <a:lnSpc>
                <a:spcPct val="130000"/>
              </a:lnSpc>
            </a:pPr>
            <a:r>
              <a:rPr lang="zh-CN" altLang="en-US" sz="2800" b="1" dirty="0">
                <a:latin typeface="+mj-lt"/>
                <a:ea typeface="+mj-ea"/>
                <a:cs typeface="宋体" panose="02010600030101010101" pitchFamily="2" charset="-122"/>
              </a:rPr>
              <a:t>方程①能否用含</a:t>
            </a:r>
            <a:r>
              <a:rPr lang="en-US" altLang="zh-CN" sz="2800" b="1" i="1" dirty="0">
                <a:latin typeface="+mj-lt"/>
                <a:ea typeface="+mj-ea"/>
                <a:cs typeface="宋体" panose="02010600030101010101" pitchFamily="2" charset="-122"/>
              </a:rPr>
              <a:t>x</a:t>
            </a:r>
            <a:r>
              <a:rPr lang="zh-CN" altLang="en-US" sz="2800" b="1" dirty="0">
                <a:latin typeface="+mj-lt"/>
                <a:ea typeface="+mj-ea"/>
                <a:cs typeface="宋体" panose="02010600030101010101" pitchFamily="2" charset="-122"/>
              </a:rPr>
              <a:t>的式子表示</a:t>
            </a:r>
            <a:r>
              <a:rPr lang="en-US" altLang="zh-CN" sz="2800" b="1" i="1" dirty="0">
                <a:latin typeface="+mj-lt"/>
                <a:ea typeface="+mj-ea"/>
                <a:cs typeface="宋体" panose="02010600030101010101" pitchFamily="2" charset="-122"/>
              </a:rPr>
              <a:t>y</a:t>
            </a:r>
            <a:r>
              <a:rPr lang="zh-CN" altLang="en-US" sz="2800" b="1" dirty="0">
                <a:latin typeface="+mj-lt"/>
                <a:ea typeface="+mj-ea"/>
                <a:cs typeface="宋体" panose="02010600030101010101" pitchFamily="2" charset="-122"/>
              </a:rPr>
              <a:t>来求解？试试看</a:t>
            </a:r>
            <a:r>
              <a:rPr lang="en-US" altLang="zh-CN" sz="2800" b="1" dirty="0">
                <a:latin typeface="+mj-lt"/>
                <a:ea typeface="+mj-ea"/>
                <a:cs typeface="宋体" panose="02010600030101010101" pitchFamily="2" charset="-122"/>
              </a:rPr>
              <a:t>.</a:t>
            </a:r>
            <a:endParaRPr lang="en-US" altLang="zh-CN" sz="2800" b="1" dirty="0">
              <a:solidFill>
                <a:schemeClr val="tx1"/>
              </a:solidFill>
              <a:latin typeface="+mj-lt"/>
              <a:ea typeface="+mj-ea"/>
              <a:cs typeface="宋体" panose="02010600030101010101" pitchFamily="2" charset="-122"/>
              <a:sym typeface="+mn-ea"/>
            </a:endParaRPr>
          </a:p>
        </p:txBody>
      </p:sp>
      <p:grpSp>
        <p:nvGrpSpPr>
          <p:cNvPr id="3" name="组合 2"/>
          <p:cNvGrpSpPr/>
          <p:nvPr/>
        </p:nvGrpSpPr>
        <p:grpSpPr>
          <a:xfrm>
            <a:off x="1259632" y="283622"/>
            <a:ext cx="4613053" cy="1007745"/>
            <a:chOff x="1331640" y="931694"/>
            <a:chExt cx="4613053" cy="1007745"/>
          </a:xfrm>
        </p:grpSpPr>
        <p:grpSp>
          <p:nvGrpSpPr>
            <p:cNvPr id="4" name="组合 3"/>
            <p:cNvGrpSpPr/>
            <p:nvPr/>
          </p:nvGrpSpPr>
          <p:grpSpPr>
            <a:xfrm>
              <a:off x="1331640" y="931694"/>
              <a:ext cx="2371725" cy="1007745"/>
              <a:chOff x="1643" y="1877"/>
              <a:chExt cx="3735" cy="1587"/>
            </a:xfrm>
          </p:grpSpPr>
          <p:sp>
            <p:nvSpPr>
              <p:cNvPr id="7" name="Text Box 7"/>
              <p:cNvSpPr txBox="1"/>
              <p:nvPr/>
            </p:nvSpPr>
            <p:spPr>
              <a:xfrm>
                <a:off x="1683" y="1877"/>
                <a:ext cx="3431" cy="763"/>
              </a:xfrm>
              <a:prstGeom prst="rect">
                <a:avLst/>
              </a:prstGeom>
              <a:noFill/>
              <a:ln w="9525">
                <a:noFill/>
              </a:ln>
              <a:effectLst>
                <a:outerShdw dist="35921" dir="2699999" sy="50000" kx="2115845" algn="bl" rotWithShape="0">
                  <a:srgbClr val="C0C0C0">
                    <a:alpha val="78999"/>
                  </a:srgbClr>
                </a:outerShdw>
              </a:effectLst>
            </p:spPr>
            <p:txBody>
              <a:bodyPr wrap="square" anchor="t" anchorCtr="0">
                <a:noAutofit/>
              </a:bodyPr>
              <a:lstStyle/>
              <a:p>
                <a:pPr algn="ctr" defTabSz="914400" eaLnBrk="0" hangingPunct="0"/>
                <a:r>
                  <a:rPr lang="zh-CN" altLang="en-US" sz="2800" b="1" i="1" dirty="0">
                    <a:solidFill>
                      <a:schemeClr val="tx1"/>
                    </a:solidFill>
                    <a:latin typeface="Times New Roman" panose="02020603050405020304" pitchFamily="18" charset="0"/>
                    <a:ea typeface="黑体" panose="02010609060101010101" charset="-122"/>
                  </a:rPr>
                  <a:t>x</a:t>
                </a:r>
                <a:r>
                  <a:rPr lang="en-US" altLang="zh-CN" sz="2800" b="1" dirty="0">
                    <a:solidFill>
                      <a:schemeClr val="tx1"/>
                    </a:solidFill>
                    <a:latin typeface="Times New Roman" panose="02020603050405020304" pitchFamily="18" charset="0"/>
                    <a:ea typeface="黑体" panose="02010609060101010101" charset="-122"/>
                  </a:rPr>
                  <a:t>-</a:t>
                </a:r>
                <a:r>
                  <a:rPr lang="zh-CN" altLang="en-US" sz="2800" b="1" i="1" dirty="0">
                    <a:solidFill>
                      <a:schemeClr val="tx1"/>
                    </a:solidFill>
                    <a:latin typeface="Times New Roman" panose="02020603050405020304" pitchFamily="18" charset="0"/>
                    <a:ea typeface="黑体" panose="02010609060101010101" charset="-122"/>
                  </a:rPr>
                  <a:t>y</a:t>
                </a:r>
                <a:r>
                  <a:rPr lang="en-US" altLang="zh-CN" sz="2800" b="1" i="1" dirty="0">
                    <a:solidFill>
                      <a:schemeClr val="tx1"/>
                    </a:solidFill>
                    <a:latin typeface="Times New Roman" panose="02020603050405020304" pitchFamily="18" charset="0"/>
                    <a:ea typeface="黑体" panose="02010609060101010101" charset="-122"/>
                  </a:rPr>
                  <a:t> </a:t>
                </a:r>
                <a:r>
                  <a:rPr lang="zh-CN" altLang="en-US" sz="2800" b="1" dirty="0">
                    <a:solidFill>
                      <a:schemeClr val="tx1"/>
                    </a:solidFill>
                    <a:latin typeface="Times New Roman" panose="02020603050405020304" pitchFamily="18" charset="0"/>
                    <a:ea typeface="黑体" panose="02010609060101010101" charset="-122"/>
                  </a:rPr>
                  <a:t>=</a:t>
                </a:r>
                <a:r>
                  <a:rPr lang="en-US" altLang="zh-CN" sz="2800" b="1" dirty="0">
                    <a:solidFill>
                      <a:schemeClr val="tx1"/>
                    </a:solidFill>
                    <a:latin typeface="Times New Roman" panose="02020603050405020304" pitchFamily="18" charset="0"/>
                    <a:ea typeface="黑体" panose="02010609060101010101" charset="-122"/>
                  </a:rPr>
                  <a:t> 3</a:t>
                </a:r>
                <a:r>
                  <a:rPr lang="zh-CN" altLang="en-US" sz="2800" b="1" dirty="0">
                    <a:solidFill>
                      <a:schemeClr val="tx1"/>
                    </a:solidFill>
                    <a:latin typeface="Times New Roman" panose="02020603050405020304" pitchFamily="18" charset="0"/>
                    <a:ea typeface="黑体" panose="02010609060101010101" charset="-122"/>
                  </a:rPr>
                  <a:t>，</a:t>
                </a:r>
                <a:endParaRPr lang="zh-CN" altLang="en-US" sz="2800" b="1" dirty="0">
                  <a:solidFill>
                    <a:schemeClr val="tx1"/>
                  </a:solidFill>
                  <a:latin typeface="Times New Roman" panose="02020603050405020304" pitchFamily="18" charset="0"/>
                  <a:ea typeface="黑体" panose="02010609060101010101" charset="-122"/>
                </a:endParaRPr>
              </a:p>
            </p:txBody>
          </p:sp>
          <p:sp>
            <p:nvSpPr>
              <p:cNvPr id="8" name="Text Box 8"/>
              <p:cNvSpPr txBox="1"/>
              <p:nvPr/>
            </p:nvSpPr>
            <p:spPr>
              <a:xfrm>
                <a:off x="1643" y="2640"/>
                <a:ext cx="3735" cy="824"/>
              </a:xfrm>
              <a:prstGeom prst="rect">
                <a:avLst/>
              </a:prstGeom>
              <a:noFill/>
              <a:ln w="9525">
                <a:noFill/>
              </a:ln>
              <a:effectLst>
                <a:outerShdw dist="35921" dir="2699999" sy="50000" kx="2115845" algn="bl" rotWithShape="0">
                  <a:srgbClr val="C0C0C0">
                    <a:alpha val="78999"/>
                  </a:srgbClr>
                </a:outerShdw>
              </a:effectLst>
            </p:spPr>
            <p:txBody>
              <a:bodyPr wrap="square" anchor="t" anchorCtr="0">
                <a:spAutoFit/>
              </a:bodyPr>
              <a:lstStyle/>
              <a:p>
                <a:pPr algn="ctr" defTabSz="914400"/>
                <a:r>
                  <a:rPr lang="en-US" altLang="zh-CN" sz="2800" b="1" dirty="0">
                    <a:solidFill>
                      <a:schemeClr val="tx1"/>
                    </a:solidFill>
                    <a:latin typeface="Times New Roman" panose="02020603050405020304" pitchFamily="18" charset="0"/>
                    <a:ea typeface="黑体" panose="02010609060101010101" charset="-122"/>
                  </a:rPr>
                  <a:t>3</a:t>
                </a:r>
                <a:r>
                  <a:rPr lang="zh-CN" altLang="en-US" sz="2800" b="1" i="1" dirty="0">
                    <a:solidFill>
                      <a:schemeClr val="tx1"/>
                    </a:solidFill>
                    <a:latin typeface="Times New Roman" panose="02020603050405020304" pitchFamily="18" charset="0"/>
                    <a:ea typeface="黑体" panose="02010609060101010101" charset="-122"/>
                  </a:rPr>
                  <a:t>x</a:t>
                </a:r>
                <a:r>
                  <a:rPr lang="en-US" altLang="zh-CN" sz="2800" b="1" dirty="0">
                    <a:latin typeface="Times New Roman" panose="02020603050405020304" pitchFamily="18" charset="0"/>
                    <a:ea typeface="黑体" panose="02010609060101010101" charset="-122"/>
                  </a:rPr>
                  <a:t>-8</a:t>
                </a:r>
                <a:r>
                  <a:rPr lang="zh-CN" altLang="en-US" sz="2800" b="1" i="1" dirty="0">
                    <a:solidFill>
                      <a:schemeClr val="tx1"/>
                    </a:solidFill>
                    <a:latin typeface="Times New Roman" panose="02020603050405020304" pitchFamily="18" charset="0"/>
                    <a:ea typeface="黑体" panose="02010609060101010101" charset="-122"/>
                  </a:rPr>
                  <a:t>y</a:t>
                </a:r>
                <a:r>
                  <a:rPr lang="en-US" altLang="zh-CN" sz="2800" b="1" i="1" dirty="0">
                    <a:solidFill>
                      <a:schemeClr val="tx1"/>
                    </a:solidFill>
                    <a:latin typeface="Times New Roman" panose="02020603050405020304" pitchFamily="18" charset="0"/>
                    <a:ea typeface="黑体" panose="02010609060101010101" charset="-122"/>
                  </a:rPr>
                  <a:t> </a:t>
                </a:r>
                <a:r>
                  <a:rPr lang="zh-CN" altLang="en-US" sz="2800" b="1" dirty="0">
                    <a:solidFill>
                      <a:schemeClr val="tx1"/>
                    </a:solidFill>
                    <a:latin typeface="Times New Roman" panose="02020603050405020304" pitchFamily="18" charset="0"/>
                    <a:ea typeface="黑体" panose="02010609060101010101" charset="-122"/>
                  </a:rPr>
                  <a:t>=</a:t>
                </a:r>
                <a:r>
                  <a:rPr lang="en-US" altLang="zh-CN" sz="2800" b="1" dirty="0">
                    <a:solidFill>
                      <a:schemeClr val="tx1"/>
                    </a:solidFill>
                    <a:latin typeface="Times New Roman" panose="02020603050405020304" pitchFamily="18" charset="0"/>
                    <a:ea typeface="黑体" panose="02010609060101010101" charset="-122"/>
                  </a:rPr>
                  <a:t> 14.</a:t>
                </a:r>
                <a:endParaRPr lang="en-US" altLang="zh-CN" sz="2800" b="1" dirty="0">
                  <a:solidFill>
                    <a:schemeClr val="tx1"/>
                  </a:solidFill>
                  <a:latin typeface="Times New Roman" panose="02020603050405020304" pitchFamily="18" charset="0"/>
                  <a:ea typeface="黑体" panose="02010609060101010101" charset="-122"/>
                </a:endParaRPr>
              </a:p>
            </p:txBody>
          </p:sp>
          <p:sp>
            <p:nvSpPr>
              <p:cNvPr id="9" name="左大括号 1"/>
              <p:cNvSpPr/>
              <p:nvPr/>
            </p:nvSpPr>
            <p:spPr>
              <a:xfrm>
                <a:off x="1936" y="2166"/>
                <a:ext cx="178" cy="1124"/>
              </a:xfrm>
              <a:prstGeom prst="leftBrace">
                <a:avLst>
                  <a:gd name="adj1" fmla="val 45932"/>
                  <a:gd name="adj2" fmla="val 50000"/>
                </a:avLst>
              </a:prstGeom>
              <a:noFill/>
              <a:ln w="19050" cap="flat" cmpd="sng">
                <a:solidFill>
                  <a:schemeClr val="tx1"/>
                </a:solidFill>
                <a:prstDash val="solid"/>
                <a:bevel/>
                <a:headEnd type="none" w="med" len="med"/>
                <a:tailEnd type="none" w="med" len="med"/>
              </a:ln>
            </p:spPr>
            <p:txBody>
              <a:bodyPr wrap="square" anchor="t" anchorCtr="0"/>
              <a:lstStyle/>
              <a:p>
                <a:pPr defTabSz="914400"/>
                <a:endParaRPr lang="zh-CN" altLang="en-US" sz="2800" b="1" dirty="0">
                  <a:solidFill>
                    <a:srgbClr val="FF0000"/>
                  </a:solidFill>
                  <a:latin typeface="Arial" panose="020B0604020202020204" pitchFamily="34" charset="0"/>
                  <a:ea typeface="宋体" panose="02010600030101010101" pitchFamily="2" charset="-122"/>
                </a:endParaRPr>
              </a:p>
            </p:txBody>
          </p:sp>
        </p:grpSp>
        <p:sp>
          <p:nvSpPr>
            <p:cNvPr id="5" name="文本框 4"/>
            <p:cNvSpPr txBox="1"/>
            <p:nvPr/>
          </p:nvSpPr>
          <p:spPr>
            <a:xfrm>
              <a:off x="5440637" y="1013108"/>
              <a:ext cx="504056" cy="461665"/>
            </a:xfrm>
            <a:prstGeom prst="rect">
              <a:avLst/>
            </a:prstGeom>
            <a:noFill/>
          </p:spPr>
          <p:txBody>
            <a:bodyPr wrap="square" rtlCol="0">
              <a:spAutoFit/>
            </a:bodyPr>
            <a:lstStyle/>
            <a:p>
              <a:r>
                <a:rPr lang="zh-CN" altLang="en-US" sz="2400" b="1" dirty="0"/>
                <a:t>①</a:t>
              </a:r>
              <a:endParaRPr lang="zh-CN" altLang="en-US" sz="2400" b="1" dirty="0"/>
            </a:p>
          </p:txBody>
        </p:sp>
        <p:sp>
          <p:nvSpPr>
            <p:cNvPr id="6" name="文本框 5"/>
            <p:cNvSpPr txBox="1"/>
            <p:nvPr/>
          </p:nvSpPr>
          <p:spPr>
            <a:xfrm>
              <a:off x="5433637" y="1441733"/>
              <a:ext cx="504056" cy="461665"/>
            </a:xfrm>
            <a:prstGeom prst="rect">
              <a:avLst/>
            </a:prstGeom>
            <a:noFill/>
          </p:spPr>
          <p:txBody>
            <a:bodyPr wrap="square" rtlCol="0">
              <a:spAutoFit/>
            </a:bodyPr>
            <a:lstStyle/>
            <a:p>
              <a:r>
                <a:rPr lang="zh-CN" altLang="en-US" sz="2400" b="1" dirty="0"/>
                <a:t>②</a:t>
              </a:r>
              <a:endParaRPr lang="zh-CN" altLang="en-US" sz="2400" b="1" dirty="0"/>
            </a:p>
          </p:txBody>
        </p:sp>
      </p:grpSp>
      <p:sp>
        <p:nvSpPr>
          <p:cNvPr id="18" name="文本框 17"/>
          <p:cNvSpPr txBox="1"/>
          <p:nvPr/>
        </p:nvSpPr>
        <p:spPr>
          <a:xfrm>
            <a:off x="1251593" y="2112576"/>
            <a:ext cx="5976664" cy="2116990"/>
          </a:xfrm>
          <a:prstGeom prst="rect">
            <a:avLst/>
          </a:prstGeom>
          <a:noFill/>
        </p:spPr>
        <p:txBody>
          <a:bodyPr wrap="square">
            <a:spAutoFit/>
          </a:bodyPr>
          <a:lstStyle/>
          <a:p>
            <a:pPr>
              <a:lnSpc>
                <a:spcPct val="130000"/>
              </a:lnSpc>
            </a:pPr>
            <a:r>
              <a:rPr lang="zh-CN" altLang="en-US" sz="2600" b="1" dirty="0">
                <a:solidFill>
                  <a:srgbClr val="FF0000"/>
                </a:solidFill>
                <a:latin typeface="+mj-lt"/>
                <a:ea typeface="+mj-ea"/>
              </a:rPr>
              <a:t>解</a:t>
            </a:r>
            <a:r>
              <a:rPr lang="en-US" altLang="zh-CN" sz="2600" b="1" dirty="0">
                <a:solidFill>
                  <a:srgbClr val="FF0000"/>
                </a:solidFill>
                <a:latin typeface="+mj-lt"/>
                <a:ea typeface="+mj-ea"/>
              </a:rPr>
              <a:t>:</a:t>
            </a:r>
            <a:r>
              <a:rPr lang="zh-CN" altLang="en-US" sz="2600" b="1" dirty="0">
                <a:solidFill>
                  <a:srgbClr val="FF0000"/>
                </a:solidFill>
                <a:latin typeface="+mj-lt"/>
                <a:ea typeface="+mj-ea"/>
              </a:rPr>
              <a:t>由①，得                     </a:t>
            </a:r>
            <a:r>
              <a:rPr lang="en-US" altLang="zh-CN" sz="2600" b="1" i="1" dirty="0">
                <a:solidFill>
                  <a:srgbClr val="FF0000"/>
                </a:solidFill>
                <a:latin typeface="+mj-lt"/>
                <a:ea typeface="+mj-ea"/>
              </a:rPr>
              <a:t>y</a:t>
            </a:r>
            <a:r>
              <a:rPr lang="en-US" altLang="zh-CN" sz="2600" b="1" dirty="0">
                <a:solidFill>
                  <a:srgbClr val="FF0000"/>
                </a:solidFill>
                <a:latin typeface="+mj-lt"/>
                <a:ea typeface="+mj-ea"/>
              </a:rPr>
              <a:t>=</a:t>
            </a:r>
            <a:r>
              <a:rPr lang="en-US" altLang="zh-CN" sz="2600" b="1" i="1" dirty="0">
                <a:solidFill>
                  <a:srgbClr val="FF0000"/>
                </a:solidFill>
                <a:latin typeface="+mj-lt"/>
                <a:ea typeface="+mj-ea"/>
              </a:rPr>
              <a:t>x</a:t>
            </a:r>
            <a:r>
              <a:rPr lang="en-US" altLang="zh-CN" sz="2600" b="1" dirty="0">
                <a:solidFill>
                  <a:srgbClr val="FF0000"/>
                </a:solidFill>
                <a:latin typeface="+mj-lt"/>
                <a:ea typeface="+mj-ea"/>
              </a:rPr>
              <a:t>-3. ③</a:t>
            </a:r>
            <a:endParaRPr lang="en-US" altLang="zh-CN" sz="2600" b="1" dirty="0">
              <a:solidFill>
                <a:srgbClr val="FF0000"/>
              </a:solidFill>
              <a:latin typeface="+mj-lt"/>
              <a:ea typeface="+mj-ea"/>
            </a:endParaRPr>
          </a:p>
          <a:p>
            <a:pPr>
              <a:lnSpc>
                <a:spcPct val="130000"/>
              </a:lnSpc>
            </a:pPr>
            <a:r>
              <a:rPr lang="zh-CN" altLang="en-US" sz="2600" b="1" dirty="0">
                <a:solidFill>
                  <a:srgbClr val="FF0000"/>
                </a:solidFill>
                <a:latin typeface="+mj-lt"/>
                <a:ea typeface="+mj-ea"/>
              </a:rPr>
              <a:t>把③代入②，得 </a:t>
            </a:r>
            <a:r>
              <a:rPr lang="en-US" altLang="zh-CN" sz="2600" b="1" dirty="0">
                <a:solidFill>
                  <a:srgbClr val="FF0000"/>
                </a:solidFill>
                <a:latin typeface="+mj-lt"/>
                <a:ea typeface="+mj-ea"/>
              </a:rPr>
              <a:t>3</a:t>
            </a:r>
            <a:r>
              <a:rPr lang="en-US" altLang="zh-CN" sz="2600" b="1" i="1" dirty="0">
                <a:solidFill>
                  <a:srgbClr val="FF0000"/>
                </a:solidFill>
                <a:latin typeface="+mj-lt"/>
                <a:ea typeface="+mj-ea"/>
              </a:rPr>
              <a:t>x</a:t>
            </a:r>
            <a:r>
              <a:rPr lang="en-US" altLang="zh-CN" sz="2600" b="1" dirty="0">
                <a:solidFill>
                  <a:srgbClr val="FF0000"/>
                </a:solidFill>
                <a:latin typeface="+mj-lt"/>
                <a:ea typeface="+mj-ea"/>
              </a:rPr>
              <a:t>-8(</a:t>
            </a:r>
            <a:r>
              <a:rPr lang="en-US" altLang="zh-CN" sz="2600" b="1" i="1" dirty="0">
                <a:solidFill>
                  <a:srgbClr val="FF0000"/>
                </a:solidFill>
                <a:latin typeface="+mj-lt"/>
                <a:ea typeface="+mj-ea"/>
              </a:rPr>
              <a:t>x</a:t>
            </a:r>
            <a:r>
              <a:rPr lang="en-US" altLang="zh-CN" sz="2600" b="1" dirty="0">
                <a:solidFill>
                  <a:srgbClr val="FF0000"/>
                </a:solidFill>
                <a:latin typeface="+mj-lt"/>
                <a:ea typeface="+mj-ea"/>
              </a:rPr>
              <a:t>-3)=14.</a:t>
            </a:r>
            <a:endParaRPr lang="en-US" altLang="zh-CN" sz="2600" b="1" dirty="0">
              <a:solidFill>
                <a:srgbClr val="FF0000"/>
              </a:solidFill>
              <a:latin typeface="+mj-lt"/>
              <a:ea typeface="+mj-ea"/>
            </a:endParaRPr>
          </a:p>
          <a:p>
            <a:pPr>
              <a:lnSpc>
                <a:spcPct val="130000"/>
              </a:lnSpc>
            </a:pPr>
            <a:r>
              <a:rPr lang="zh-CN" altLang="en-US" sz="2600" b="1" dirty="0">
                <a:solidFill>
                  <a:srgbClr val="FF0000"/>
                </a:solidFill>
                <a:latin typeface="+mj-lt"/>
                <a:ea typeface="+mj-ea"/>
              </a:rPr>
              <a:t>解这个方程，得               </a:t>
            </a:r>
            <a:r>
              <a:rPr lang="en-US" altLang="zh-CN" sz="2600" b="1" i="1" dirty="0">
                <a:solidFill>
                  <a:srgbClr val="FF0000"/>
                </a:solidFill>
                <a:latin typeface="+mj-lt"/>
                <a:ea typeface="+mj-ea"/>
              </a:rPr>
              <a:t>x</a:t>
            </a:r>
            <a:r>
              <a:rPr lang="en-US" altLang="zh-CN" sz="2600" b="1" dirty="0">
                <a:solidFill>
                  <a:srgbClr val="FF0000"/>
                </a:solidFill>
                <a:latin typeface="+mj-lt"/>
                <a:ea typeface="+mj-ea"/>
              </a:rPr>
              <a:t>=2.</a:t>
            </a:r>
            <a:r>
              <a:rPr lang="zh-CN" altLang="en-US" sz="2600" b="1" dirty="0">
                <a:solidFill>
                  <a:srgbClr val="FF0000"/>
                </a:solidFill>
                <a:latin typeface="+mj-lt"/>
                <a:ea typeface="+mj-ea"/>
              </a:rPr>
              <a:t> </a:t>
            </a:r>
            <a:endParaRPr lang="en-US" altLang="zh-CN" sz="2600" b="1" dirty="0">
              <a:solidFill>
                <a:srgbClr val="FF0000"/>
              </a:solidFill>
              <a:latin typeface="+mj-lt"/>
              <a:ea typeface="+mj-ea"/>
            </a:endParaRPr>
          </a:p>
          <a:p>
            <a:pPr>
              <a:lnSpc>
                <a:spcPct val="130000"/>
              </a:lnSpc>
            </a:pPr>
            <a:r>
              <a:rPr lang="zh-CN" altLang="en-US" sz="2600" b="1" dirty="0">
                <a:solidFill>
                  <a:srgbClr val="FF0000"/>
                </a:solidFill>
                <a:latin typeface="+mj-lt"/>
                <a:ea typeface="+mj-ea"/>
              </a:rPr>
              <a:t>把 </a:t>
            </a:r>
            <a:r>
              <a:rPr lang="en-US" altLang="zh-CN" sz="2600" b="1" i="1" dirty="0">
                <a:solidFill>
                  <a:srgbClr val="FF0000"/>
                </a:solidFill>
                <a:latin typeface="+mj-lt"/>
                <a:ea typeface="+mj-ea"/>
              </a:rPr>
              <a:t>x</a:t>
            </a:r>
            <a:r>
              <a:rPr lang="en-US" altLang="zh-CN" sz="2600" b="1" dirty="0">
                <a:solidFill>
                  <a:srgbClr val="FF0000"/>
                </a:solidFill>
                <a:latin typeface="+mj-lt"/>
                <a:ea typeface="+mj-ea"/>
              </a:rPr>
              <a:t>=2 </a:t>
            </a:r>
            <a:r>
              <a:rPr lang="zh-CN" altLang="en-US" sz="2600" b="1" dirty="0">
                <a:solidFill>
                  <a:srgbClr val="FF0000"/>
                </a:solidFill>
                <a:latin typeface="+mj-lt"/>
                <a:ea typeface="+mj-ea"/>
              </a:rPr>
              <a:t>代入③，得           </a:t>
            </a:r>
            <a:r>
              <a:rPr lang="en-US" altLang="zh-CN" sz="2600" b="1" i="1" dirty="0">
                <a:solidFill>
                  <a:srgbClr val="FF0000"/>
                </a:solidFill>
                <a:latin typeface="+mj-lt"/>
                <a:ea typeface="+mj-ea"/>
              </a:rPr>
              <a:t>y</a:t>
            </a:r>
            <a:r>
              <a:rPr lang="en-US" altLang="zh-CN" sz="2600" b="1" dirty="0">
                <a:solidFill>
                  <a:srgbClr val="FF0000"/>
                </a:solidFill>
                <a:latin typeface="+mj-lt"/>
                <a:ea typeface="+mj-ea"/>
              </a:rPr>
              <a:t>=-1.</a:t>
            </a:r>
            <a:endParaRPr lang="en-US" altLang="zh-CN" sz="2600" b="1" dirty="0">
              <a:solidFill>
                <a:srgbClr val="FF0000"/>
              </a:solidFill>
              <a:latin typeface="+mj-lt"/>
              <a:ea typeface="+mj-ea"/>
            </a:endParaRPr>
          </a:p>
        </p:txBody>
      </p:sp>
      <p:grpSp>
        <p:nvGrpSpPr>
          <p:cNvPr id="19" name="组合 157719"/>
          <p:cNvGrpSpPr/>
          <p:nvPr/>
        </p:nvGrpSpPr>
        <p:grpSpPr>
          <a:xfrm>
            <a:off x="1184710" y="4229119"/>
            <a:ext cx="5297489" cy="719138"/>
            <a:chOff x="-15" y="22"/>
            <a:chExt cx="3337" cy="453"/>
          </a:xfrm>
        </p:grpSpPr>
        <p:sp>
          <p:nvSpPr>
            <p:cNvPr id="20" name="左大括号 157720"/>
            <p:cNvSpPr/>
            <p:nvPr/>
          </p:nvSpPr>
          <p:spPr>
            <a:xfrm>
              <a:off x="2252" y="41"/>
              <a:ext cx="45" cy="408"/>
            </a:xfrm>
            <a:prstGeom prst="leftBrace">
              <a:avLst>
                <a:gd name="adj1" fmla="val 75261"/>
                <a:gd name="adj2" fmla="val 50000"/>
              </a:avLst>
            </a:prstGeom>
            <a:noFill/>
            <a:ln w="28575" cap="flat" cmpd="sng">
              <a:solidFill>
                <a:srgbClr val="FF0000"/>
              </a:solidFill>
              <a:prstDash val="solid"/>
              <a:bevel/>
              <a:headEnd type="none" w="med" len="med"/>
              <a:tailEnd type="none" w="med" len="med"/>
            </a:ln>
          </p:spPr>
          <p:txBody>
            <a:bodyPr anchor="t" anchorCtr="0"/>
            <a:lstStyle/>
            <a:p>
              <a:endParaRPr lang="zh-CN" altLang="en-US" sz="2400" b="1" dirty="0">
                <a:solidFill>
                  <a:srgbClr val="FF0000"/>
                </a:solidFill>
                <a:latin typeface="Times New Roman" panose="02020603050405020304" pitchFamily="18" charset="0"/>
                <a:ea typeface="黑体" panose="02010609060101010101" charset="-122"/>
              </a:endParaRPr>
            </a:p>
          </p:txBody>
        </p:sp>
        <p:sp>
          <p:nvSpPr>
            <p:cNvPr id="21" name="文本框 157721"/>
            <p:cNvSpPr txBox="1"/>
            <p:nvPr/>
          </p:nvSpPr>
          <p:spPr>
            <a:xfrm>
              <a:off x="-15" y="78"/>
              <a:ext cx="2422" cy="310"/>
            </a:xfrm>
            <a:prstGeom prst="rect">
              <a:avLst/>
            </a:prstGeom>
            <a:noFill/>
            <a:ln w="9525">
              <a:noFill/>
            </a:ln>
          </p:spPr>
          <p:txBody>
            <a:bodyPr wrap="square" anchor="t" anchorCtr="0">
              <a:spAutoFit/>
            </a:bodyPr>
            <a:lstStyle/>
            <a:p>
              <a:pPr>
                <a:spcBef>
                  <a:spcPct val="50000"/>
                </a:spcBef>
              </a:pPr>
              <a:r>
                <a:rPr lang="en-US" altLang="zh-CN" sz="2600" b="1" dirty="0">
                  <a:solidFill>
                    <a:srgbClr val="FF0000"/>
                  </a:solidFill>
                  <a:latin typeface="Times New Roman" panose="02020603050405020304" pitchFamily="18" charset="0"/>
                  <a:ea typeface="黑体" panose="02010609060101010101" charset="-122"/>
                </a:rPr>
                <a:t> </a:t>
              </a:r>
              <a:r>
                <a:rPr lang="zh-CN" altLang="en-US" sz="2600" b="1" dirty="0">
                  <a:solidFill>
                    <a:srgbClr val="FF0000"/>
                  </a:solidFill>
                  <a:latin typeface="Times New Roman" panose="02020603050405020304" pitchFamily="18" charset="0"/>
                  <a:ea typeface="黑体" panose="02010609060101010101" charset="-122"/>
                </a:rPr>
                <a:t>所以这个方程组的解是 </a:t>
              </a:r>
              <a:endParaRPr lang="zh-CN" altLang="en-US" sz="2600" b="1" dirty="0">
                <a:solidFill>
                  <a:srgbClr val="FF0000"/>
                </a:solidFill>
                <a:latin typeface="Times New Roman" panose="02020603050405020304" pitchFamily="18" charset="0"/>
                <a:ea typeface="黑体" panose="02010609060101010101" charset="-122"/>
              </a:endParaRPr>
            </a:p>
          </p:txBody>
        </p:sp>
        <p:sp>
          <p:nvSpPr>
            <p:cNvPr id="22" name="矩形 157722"/>
            <p:cNvSpPr/>
            <p:nvPr/>
          </p:nvSpPr>
          <p:spPr>
            <a:xfrm>
              <a:off x="2340" y="22"/>
              <a:ext cx="982" cy="453"/>
            </a:xfrm>
            <a:prstGeom prst="rect">
              <a:avLst/>
            </a:prstGeom>
            <a:noFill/>
            <a:ln w="9525">
              <a:noFill/>
            </a:ln>
          </p:spPr>
          <p:txBody>
            <a:bodyPr lIns="0" tIns="0" rIns="0" bIns="0" anchor="t" anchorCtr="0"/>
            <a:lstStyle/>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Times New Roman" panose="02020603050405020304" pitchFamily="18" charset="0"/>
                  <a:ea typeface="黑体" panose="02010609060101010101" charset="-122"/>
                </a:rPr>
                <a:t> </a:t>
              </a:r>
              <a:r>
                <a:rPr lang="en-US" altLang="zh-CN" sz="2400" b="1" i="1" dirty="0">
                  <a:solidFill>
                    <a:srgbClr val="FF0000"/>
                  </a:solidFill>
                  <a:latin typeface="Times New Roman" panose="02020603050405020304" pitchFamily="18" charset="0"/>
                  <a:ea typeface="黑体" panose="02010609060101010101" charset="-122"/>
                </a:rPr>
                <a:t>x</a:t>
              </a:r>
              <a:r>
                <a:rPr lang="en-US" altLang="zh-CN" sz="2400" b="1" dirty="0">
                  <a:solidFill>
                    <a:srgbClr val="FF0000"/>
                  </a:solidFill>
                  <a:latin typeface="Times New Roman" panose="02020603050405020304" pitchFamily="18" charset="0"/>
                  <a:ea typeface="黑体" panose="02010609060101010101" charset="-122"/>
                </a:rPr>
                <a:t> = 2</a:t>
              </a:r>
              <a:r>
                <a:rPr lang="zh-CN" altLang="en-US" sz="2400" b="1" dirty="0">
                  <a:solidFill>
                    <a:srgbClr val="FF0000"/>
                  </a:solidFill>
                  <a:latin typeface="Times New Roman" panose="02020603050405020304" pitchFamily="18" charset="0"/>
                  <a:ea typeface="黑体" panose="02010609060101010101" charset="-122"/>
                </a:rPr>
                <a:t>，</a:t>
              </a:r>
              <a:endParaRPr lang="zh-CN" altLang="en-US" sz="2400" b="1" dirty="0">
                <a:solidFill>
                  <a:srgbClr val="FF0000"/>
                </a:solidFill>
                <a:latin typeface="Times New Roman" panose="02020603050405020304" pitchFamily="18" charset="0"/>
                <a:ea typeface="黑体" panose="02010609060101010101" charset="-122"/>
              </a:endParaRPr>
            </a:p>
            <a:p>
              <a:pPr defTabSz="863600">
                <a:lnSpc>
                  <a:spcPts val="2690"/>
                </a:lnSpc>
                <a:spcBef>
                  <a:spcPct val="20000"/>
                </a:spcBef>
                <a:buSzPct val="70000"/>
                <a:buFont typeface="Wingdings" panose="05000000000000000000" pitchFamily="2" charset="2"/>
              </a:pPr>
              <a:r>
                <a:rPr lang="en-US" altLang="zh-CN" sz="2400" b="1" dirty="0">
                  <a:solidFill>
                    <a:srgbClr val="FF0000"/>
                  </a:solidFill>
                  <a:latin typeface="Times New Roman" panose="02020603050405020304" pitchFamily="18" charset="0"/>
                  <a:ea typeface="黑体" panose="02010609060101010101" charset="-122"/>
                </a:rPr>
                <a:t> </a:t>
              </a:r>
              <a:r>
                <a:rPr lang="en-US" altLang="zh-CN" sz="2400" b="1" i="1" dirty="0">
                  <a:solidFill>
                    <a:srgbClr val="FF0000"/>
                  </a:solidFill>
                  <a:latin typeface="Times New Roman" panose="02020603050405020304" pitchFamily="18" charset="0"/>
                  <a:ea typeface="黑体" panose="02010609060101010101" charset="-122"/>
                </a:rPr>
                <a:t>y</a:t>
              </a:r>
              <a:r>
                <a:rPr lang="en-US" altLang="zh-CN" sz="2400" b="1" dirty="0">
                  <a:solidFill>
                    <a:srgbClr val="FF0000"/>
                  </a:solidFill>
                  <a:latin typeface="Times New Roman" panose="02020603050405020304" pitchFamily="18" charset="0"/>
                  <a:ea typeface="黑体" panose="02010609060101010101" charset="-122"/>
                </a:rPr>
                <a:t> = -1.</a:t>
              </a:r>
              <a:endParaRPr lang="en-US" altLang="zh-CN" sz="2400" b="1" dirty="0">
                <a:solidFill>
                  <a:srgbClr val="FF0000"/>
                </a:solidFill>
                <a:latin typeface="Times New Roman" panose="02020603050405020304" pitchFamily="18" charset="0"/>
                <a:ea typeface="黑体" panose="02010609060101010101"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SPECIAL_SOURCE" val="bdnul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2.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UNIT_TABLE_BEAUTIFY" val="smartTable{09a141bb-ca22-4906-9e9b-db672db34263}"/>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Times New Roman"/>
        <a:ea typeface="黑体"/>
        <a:cs typeface=""/>
      </a:majorFont>
      <a:minorFont>
        <a:latin typeface="Times New Roman"/>
        <a:ea typeface="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3272</Words>
  <Application>WPS 演示</Application>
  <PresentationFormat>全屏显示(16:9)</PresentationFormat>
  <Paragraphs>534</Paragraphs>
  <Slides>24</Slides>
  <Notes>5</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24</vt:i4>
      </vt:variant>
    </vt:vector>
  </HeadingPairs>
  <TitlesOfParts>
    <vt:vector size="42" baseType="lpstr">
      <vt:lpstr>Arial</vt:lpstr>
      <vt:lpstr>宋体</vt:lpstr>
      <vt:lpstr>Wingdings</vt:lpstr>
      <vt:lpstr>Calibri</vt:lpstr>
      <vt:lpstr>Wingdings</vt:lpstr>
      <vt:lpstr>Arial</vt:lpstr>
      <vt:lpstr>微软雅黑</vt:lpstr>
      <vt:lpstr>等线</vt:lpstr>
      <vt:lpstr>楷体</vt:lpstr>
      <vt:lpstr>黑体</vt:lpstr>
      <vt:lpstr>Times New Roman</vt:lpstr>
      <vt:lpstr>Times New Roman</vt:lpstr>
      <vt:lpstr>Garamond</vt:lpstr>
      <vt:lpstr>PMingLiU-ExtB</vt:lpstr>
      <vt:lpstr>Arial Unicode MS</vt:lpstr>
      <vt:lpstr>Calibri</vt:lpstr>
      <vt:lpstr>Cambria Math</vt:lpstr>
      <vt:lpstr>4_自定义设计方案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Administrator</cp:lastModifiedBy>
  <cp:revision>1283</cp:revision>
  <dcterms:created xsi:type="dcterms:W3CDTF">2015-07-09T08:14:00Z</dcterms:created>
  <dcterms:modified xsi:type="dcterms:W3CDTF">2025-05-06T02:29:12Z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C99B6D9209F243E28DAC9E6AE82A7A17</vt:lpwstr>
  </property>
</Properties>
</file>