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9" r:id="rId3"/>
  </p:sldMasterIdLst>
  <p:notesMasterIdLst>
    <p:notesMasterId r:id="rId20"/>
  </p:notesMasterIdLst>
  <p:handoutMasterIdLst>
    <p:handoutMasterId r:id="rId32"/>
  </p:handoutMasterIdLst>
  <p:sldIdLst>
    <p:sldId id="551" r:id="rId4"/>
    <p:sldId id="370" r:id="rId5"/>
    <p:sldId id="553" r:id="rId6"/>
    <p:sldId id="506" r:id="rId7"/>
    <p:sldId id="511" r:id="rId8"/>
    <p:sldId id="508" r:id="rId9"/>
    <p:sldId id="554" r:id="rId10"/>
    <p:sldId id="534" r:id="rId11"/>
    <p:sldId id="555" r:id="rId12"/>
    <p:sldId id="597" r:id="rId13"/>
    <p:sldId id="598" r:id="rId14"/>
    <p:sldId id="536" r:id="rId15"/>
    <p:sldId id="559" r:id="rId16"/>
    <p:sldId id="599" r:id="rId17"/>
    <p:sldId id="600" r:id="rId18"/>
    <p:sldId id="591" r:id="rId19"/>
    <p:sldId id="592" r:id="rId21"/>
    <p:sldId id="590" r:id="rId22"/>
    <p:sldId id="594" r:id="rId23"/>
    <p:sldId id="605" r:id="rId24"/>
    <p:sldId id="606" r:id="rId25"/>
    <p:sldId id="607" r:id="rId26"/>
    <p:sldId id="485" r:id="rId27"/>
    <p:sldId id="487" r:id="rId28"/>
    <p:sldId id="595" r:id="rId29"/>
    <p:sldId id="586" r:id="rId30"/>
    <p:sldId id="608" r:id="rId31"/>
  </p:sldIdLst>
  <p:sldSz cx="1080135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qizhong" initials="q" lastIdx="0" clrIdx="1"/>
  <p:cmAuthor id="3" name="Administrator" initials="A" lastIdx="0" clrIdx="0"/>
  <p:cmAuthor id="4" name="CHINESE-BC06F90" initials="C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434"/>
  </p:normalViewPr>
  <p:slideViewPr>
    <p:cSldViewPr showGuides="1">
      <p:cViewPr varScale="1">
        <p:scale>
          <a:sx n="78" d="100"/>
          <a:sy n="78" d="100"/>
        </p:scale>
        <p:origin x="96" y="540"/>
      </p:cViewPr>
      <p:guideLst>
        <p:guide orient="horz" pos="2132"/>
        <p:guide pos="34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6" Type="http://schemas.openxmlformats.org/officeDocument/2006/relationships/commentAuthors" Target="commentAuthors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en-US" altLang="zh-CN" sz="12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9318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93188" name="幻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latin typeface="Calibri" panose="020F0502020204030204" pitchFamily="34" charset="0"/>
              </a:rPr>
            </a:fld>
            <a:endParaRPr lang="zh-CN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94211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94212" name="幻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latin typeface="Calibri" panose="020F0502020204030204" pitchFamily="34" charset="0"/>
              </a:rPr>
            </a:fld>
            <a:endParaRPr lang="zh-CN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9523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95236" name="幻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latin typeface="Calibri" panose="020F0502020204030204" pitchFamily="34" charset="0"/>
              </a:rPr>
            </a:fld>
            <a:endParaRPr lang="zh-CN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jpeg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tags" Target="../tags/tag74.xml"/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image" Target="../media/image2.jpeg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image" Target="../media/image2.jpe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9.xml"/><Relationship Id="rId8" Type="http://schemas.openxmlformats.org/officeDocument/2006/relationships/tags" Target="../tags/tag98.xml"/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image" Target="../media/image2.jpeg"/><Relationship Id="rId4" Type="http://schemas.openxmlformats.org/officeDocument/2006/relationships/tags" Target="../tags/tag95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2" Type="http://schemas.openxmlformats.org/officeDocument/2006/relationships/tags" Target="../tags/tag102.xml"/><Relationship Id="rId11" Type="http://schemas.openxmlformats.org/officeDocument/2006/relationships/tags" Target="../tags/tag101.xml"/><Relationship Id="rId10" Type="http://schemas.openxmlformats.org/officeDocument/2006/relationships/tags" Target="../tags/tag100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09.xml"/><Relationship Id="rId8" Type="http://schemas.openxmlformats.org/officeDocument/2006/relationships/tags" Target="../tags/tag108.xml"/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" Type="http://schemas.openxmlformats.org/officeDocument/2006/relationships/image" Target="../media/image2.jpeg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2" Type="http://schemas.openxmlformats.org/officeDocument/2006/relationships/tags" Target="../tags/tag112.xml"/><Relationship Id="rId11" Type="http://schemas.openxmlformats.org/officeDocument/2006/relationships/tags" Target="../tags/tag111.xml"/><Relationship Id="rId10" Type="http://schemas.openxmlformats.org/officeDocument/2006/relationships/tags" Target="../tags/tag110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19.xml"/><Relationship Id="rId8" Type="http://schemas.openxmlformats.org/officeDocument/2006/relationships/tags" Target="../tags/tag118.xml"/><Relationship Id="rId7" Type="http://schemas.openxmlformats.org/officeDocument/2006/relationships/tags" Target="../tags/tag117.xml"/><Relationship Id="rId6" Type="http://schemas.openxmlformats.org/officeDocument/2006/relationships/tags" Target="../tags/tag116.xml"/><Relationship Id="rId5" Type="http://schemas.openxmlformats.org/officeDocument/2006/relationships/image" Target="../media/image2.jpeg"/><Relationship Id="rId4" Type="http://schemas.openxmlformats.org/officeDocument/2006/relationships/tags" Target="../tags/tag115.xml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2" Type="http://schemas.openxmlformats.org/officeDocument/2006/relationships/tags" Target="../tags/tag122.xml"/><Relationship Id="rId11" Type="http://schemas.openxmlformats.org/officeDocument/2006/relationships/tags" Target="../tags/tag121.xml"/><Relationship Id="rId10" Type="http://schemas.openxmlformats.org/officeDocument/2006/relationships/tags" Target="../tags/tag120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29.xml"/><Relationship Id="rId8" Type="http://schemas.openxmlformats.org/officeDocument/2006/relationships/tags" Target="../tags/tag128.xml"/><Relationship Id="rId7" Type="http://schemas.openxmlformats.org/officeDocument/2006/relationships/tags" Target="../tags/tag127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3" Type="http://schemas.openxmlformats.org/officeDocument/2006/relationships/image" Target="../media/image2.jpeg"/><Relationship Id="rId2" Type="http://schemas.openxmlformats.org/officeDocument/2006/relationships/tags" Target="../tags/tag123.xml"/><Relationship Id="rId12" Type="http://schemas.openxmlformats.org/officeDocument/2006/relationships/tags" Target="../tags/tag132.xml"/><Relationship Id="rId11" Type="http://schemas.openxmlformats.org/officeDocument/2006/relationships/tags" Target="../tags/tag131.xml"/><Relationship Id="rId10" Type="http://schemas.openxmlformats.org/officeDocument/2006/relationships/tags" Target="../tags/tag130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138.xml"/><Relationship Id="rId7" Type="http://schemas.openxmlformats.org/officeDocument/2006/relationships/tags" Target="../tags/tag137.xml"/><Relationship Id="rId6" Type="http://schemas.openxmlformats.org/officeDocument/2006/relationships/tags" Target="../tags/tag136.xml"/><Relationship Id="rId5" Type="http://schemas.openxmlformats.org/officeDocument/2006/relationships/image" Target="../media/image2.jpeg"/><Relationship Id="rId4" Type="http://schemas.openxmlformats.org/officeDocument/2006/relationships/tags" Target="../tags/tag135.xml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5" Type="http://schemas.openxmlformats.org/officeDocument/2006/relationships/tags" Target="../tags/tag144.xml"/><Relationship Id="rId14" Type="http://schemas.openxmlformats.org/officeDocument/2006/relationships/tags" Target="../tags/tag143.xml"/><Relationship Id="rId13" Type="http://schemas.openxmlformats.org/officeDocument/2006/relationships/tags" Target="../tags/tag142.xml"/><Relationship Id="rId12" Type="http://schemas.openxmlformats.org/officeDocument/2006/relationships/tags" Target="../tags/tag141.xml"/><Relationship Id="rId11" Type="http://schemas.openxmlformats.org/officeDocument/2006/relationships/tags" Target="../tags/tag140.xml"/><Relationship Id="rId10" Type="http://schemas.openxmlformats.org/officeDocument/2006/relationships/tags" Target="../tags/tag139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image" Target="../media/image2.jpeg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0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57.xml"/><Relationship Id="rId8" Type="http://schemas.openxmlformats.org/officeDocument/2006/relationships/tags" Target="../tags/tag156.xml"/><Relationship Id="rId7" Type="http://schemas.openxmlformats.org/officeDocument/2006/relationships/tags" Target="../tags/tag155.xml"/><Relationship Id="rId6" Type="http://schemas.openxmlformats.org/officeDocument/2006/relationships/tags" Target="../tags/tag154.xml"/><Relationship Id="rId5" Type="http://schemas.openxmlformats.org/officeDocument/2006/relationships/tags" Target="../tags/tag153.xml"/><Relationship Id="rId4" Type="http://schemas.openxmlformats.org/officeDocument/2006/relationships/tags" Target="../tags/tag152.xml"/><Relationship Id="rId3" Type="http://schemas.openxmlformats.org/officeDocument/2006/relationships/tags" Target="../tags/tag151.xml"/><Relationship Id="rId2" Type="http://schemas.openxmlformats.org/officeDocument/2006/relationships/image" Target="../media/image1.jpeg"/><Relationship Id="rId13" Type="http://schemas.openxmlformats.org/officeDocument/2006/relationships/tags" Target="../tags/tag161.xml"/><Relationship Id="rId12" Type="http://schemas.openxmlformats.org/officeDocument/2006/relationships/tags" Target="../tags/tag160.xml"/><Relationship Id="rId11" Type="http://schemas.openxmlformats.org/officeDocument/2006/relationships/tags" Target="../tags/tag159.xml"/><Relationship Id="rId10" Type="http://schemas.openxmlformats.org/officeDocument/2006/relationships/tags" Target="../tags/tag158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68.xml"/><Relationship Id="rId8" Type="http://schemas.openxmlformats.org/officeDocument/2006/relationships/tags" Target="../tags/tag167.xml"/><Relationship Id="rId7" Type="http://schemas.openxmlformats.org/officeDocument/2006/relationships/tags" Target="../tags/tag166.xml"/><Relationship Id="rId6" Type="http://schemas.openxmlformats.org/officeDocument/2006/relationships/tags" Target="../tags/tag165.xml"/><Relationship Id="rId5" Type="http://schemas.openxmlformats.org/officeDocument/2006/relationships/tags" Target="../tags/tag164.xml"/><Relationship Id="rId4" Type="http://schemas.openxmlformats.org/officeDocument/2006/relationships/image" Target="../media/image2.jpeg"/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0" Type="http://schemas.openxmlformats.org/officeDocument/2006/relationships/tags" Target="../tags/tag169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7" Type="http://schemas.openxmlformats.org/officeDocument/2006/relationships/tags" Target="../tags/tag174.xml"/><Relationship Id="rId6" Type="http://schemas.openxmlformats.org/officeDocument/2006/relationships/tags" Target="../tags/tag173.xml"/><Relationship Id="rId5" Type="http://schemas.openxmlformats.org/officeDocument/2006/relationships/tags" Target="../tags/tag172.xml"/><Relationship Id="rId4" Type="http://schemas.openxmlformats.org/officeDocument/2006/relationships/tags" Target="../tags/tag171.xml"/><Relationship Id="rId3" Type="http://schemas.openxmlformats.org/officeDocument/2006/relationships/tags" Target="../tags/tag170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81.xml"/><Relationship Id="rId8" Type="http://schemas.openxmlformats.org/officeDocument/2006/relationships/tags" Target="../tags/tag180.xml"/><Relationship Id="rId7" Type="http://schemas.openxmlformats.org/officeDocument/2006/relationships/tags" Target="../tags/tag179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image" Target="../media/image2.jpeg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1" Type="http://schemas.openxmlformats.org/officeDocument/2006/relationships/tags" Target="../tags/tag183.xml"/><Relationship Id="rId10" Type="http://schemas.openxmlformats.org/officeDocument/2006/relationships/tags" Target="../tags/tag182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90.xml"/><Relationship Id="rId8" Type="http://schemas.openxmlformats.org/officeDocument/2006/relationships/tags" Target="../tags/tag189.xml"/><Relationship Id="rId7" Type="http://schemas.openxmlformats.org/officeDocument/2006/relationships/tags" Target="../tags/tag188.xml"/><Relationship Id="rId6" Type="http://schemas.openxmlformats.org/officeDocument/2006/relationships/tags" Target="../tags/tag187.xml"/><Relationship Id="rId5" Type="http://schemas.openxmlformats.org/officeDocument/2006/relationships/tags" Target="../tags/tag186.xml"/><Relationship Id="rId4" Type="http://schemas.openxmlformats.org/officeDocument/2006/relationships/image" Target="../media/image2.jpeg"/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3" Type="http://schemas.openxmlformats.org/officeDocument/2006/relationships/tags" Target="../tags/tag194.xml"/><Relationship Id="rId12" Type="http://schemas.openxmlformats.org/officeDocument/2006/relationships/tags" Target="../tags/tag193.xml"/><Relationship Id="rId11" Type="http://schemas.openxmlformats.org/officeDocument/2006/relationships/tags" Target="../tags/tag192.xml"/><Relationship Id="rId10" Type="http://schemas.openxmlformats.org/officeDocument/2006/relationships/tags" Target="../tags/tag191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6" Type="http://schemas.openxmlformats.org/officeDocument/2006/relationships/tags" Target="../tags/tag198.xml"/><Relationship Id="rId5" Type="http://schemas.openxmlformats.org/officeDocument/2006/relationships/tags" Target="../tags/tag197.xml"/><Relationship Id="rId4" Type="http://schemas.openxmlformats.org/officeDocument/2006/relationships/tags" Target="../tags/tag196.xml"/><Relationship Id="rId3" Type="http://schemas.openxmlformats.org/officeDocument/2006/relationships/tags" Target="../tags/tag195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5" Type="http://schemas.openxmlformats.org/officeDocument/2006/relationships/tags" Target="../tags/tag201.xml"/><Relationship Id="rId4" Type="http://schemas.openxmlformats.org/officeDocument/2006/relationships/tags" Target="../tags/tag200.xml"/><Relationship Id="rId3" Type="http://schemas.openxmlformats.org/officeDocument/2006/relationships/tags" Target="../tags/tag199.xm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208.xml"/><Relationship Id="rId8" Type="http://schemas.openxmlformats.org/officeDocument/2006/relationships/tags" Target="../tags/tag207.xml"/><Relationship Id="rId7" Type="http://schemas.openxmlformats.org/officeDocument/2006/relationships/tags" Target="../tags/tag206.xml"/><Relationship Id="rId6" Type="http://schemas.openxmlformats.org/officeDocument/2006/relationships/tags" Target="../tags/tag205.xml"/><Relationship Id="rId5" Type="http://schemas.openxmlformats.org/officeDocument/2006/relationships/tags" Target="../tags/tag204.xml"/><Relationship Id="rId4" Type="http://schemas.openxmlformats.org/officeDocument/2006/relationships/image" Target="../media/image2.jpeg"/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1" Type="http://schemas.openxmlformats.org/officeDocument/2006/relationships/tags" Target="../tags/tag210.xml"/><Relationship Id="rId10" Type="http://schemas.openxmlformats.org/officeDocument/2006/relationships/tags" Target="../tags/tag209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17.xml"/><Relationship Id="rId8" Type="http://schemas.openxmlformats.org/officeDocument/2006/relationships/tags" Target="../tags/tag216.xml"/><Relationship Id="rId7" Type="http://schemas.openxmlformats.org/officeDocument/2006/relationships/tags" Target="../tags/tag215.xml"/><Relationship Id="rId6" Type="http://schemas.openxmlformats.org/officeDocument/2006/relationships/tags" Target="../tags/tag214.xml"/><Relationship Id="rId5" Type="http://schemas.openxmlformats.org/officeDocument/2006/relationships/tags" Target="../tags/tag213.xml"/><Relationship Id="rId4" Type="http://schemas.openxmlformats.org/officeDocument/2006/relationships/image" Target="../media/image2.jpeg"/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0" Type="http://schemas.openxmlformats.org/officeDocument/2006/relationships/tags" Target="../tags/tag218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225.xml"/><Relationship Id="rId8" Type="http://schemas.openxmlformats.org/officeDocument/2006/relationships/tags" Target="../tags/tag224.xml"/><Relationship Id="rId7" Type="http://schemas.openxmlformats.org/officeDocument/2006/relationships/tags" Target="../tags/tag223.xml"/><Relationship Id="rId6" Type="http://schemas.openxmlformats.org/officeDocument/2006/relationships/tags" Target="../tags/tag222.xml"/><Relationship Id="rId5" Type="http://schemas.openxmlformats.org/officeDocument/2006/relationships/tags" Target="../tags/tag221.xml"/><Relationship Id="rId4" Type="http://schemas.openxmlformats.org/officeDocument/2006/relationships/image" Target="../media/image2.jpeg"/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6" Type="http://schemas.openxmlformats.org/officeDocument/2006/relationships/tags" Target="../tags/tag229.xml"/><Relationship Id="rId5" Type="http://schemas.openxmlformats.org/officeDocument/2006/relationships/tags" Target="../tags/tag228.xml"/><Relationship Id="rId4" Type="http://schemas.openxmlformats.org/officeDocument/2006/relationships/tags" Target="../tags/tag227.xml"/><Relationship Id="rId3" Type="http://schemas.openxmlformats.org/officeDocument/2006/relationships/tags" Target="../tags/tag226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236.xml"/><Relationship Id="rId8" Type="http://schemas.openxmlformats.org/officeDocument/2006/relationships/tags" Target="../tags/tag235.xml"/><Relationship Id="rId7" Type="http://schemas.openxmlformats.org/officeDocument/2006/relationships/tags" Target="../tags/tag234.xml"/><Relationship Id="rId6" Type="http://schemas.openxmlformats.org/officeDocument/2006/relationships/tags" Target="../tags/tag233.xml"/><Relationship Id="rId5" Type="http://schemas.openxmlformats.org/officeDocument/2006/relationships/tags" Target="../tags/tag232.xml"/><Relationship Id="rId4" Type="http://schemas.openxmlformats.org/officeDocument/2006/relationships/image" Target="../media/image2.jpeg"/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242.xml"/><Relationship Id="rId7" Type="http://schemas.openxmlformats.org/officeDocument/2006/relationships/tags" Target="../tags/tag241.xml"/><Relationship Id="rId6" Type="http://schemas.openxmlformats.org/officeDocument/2006/relationships/tags" Target="../tags/tag240.xml"/><Relationship Id="rId5" Type="http://schemas.openxmlformats.org/officeDocument/2006/relationships/tags" Target="../tags/tag239.xml"/><Relationship Id="rId4" Type="http://schemas.openxmlformats.org/officeDocument/2006/relationships/tags" Target="../tags/tag238.xml"/><Relationship Id="rId3" Type="http://schemas.openxmlformats.org/officeDocument/2006/relationships/tags" Target="../tags/tag237.xm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249.xml"/><Relationship Id="rId8" Type="http://schemas.openxmlformats.org/officeDocument/2006/relationships/tags" Target="../tags/tag248.xml"/><Relationship Id="rId7" Type="http://schemas.openxmlformats.org/officeDocument/2006/relationships/tags" Target="../tags/tag247.xml"/><Relationship Id="rId6" Type="http://schemas.openxmlformats.org/officeDocument/2006/relationships/tags" Target="../tags/tag246.xml"/><Relationship Id="rId5" Type="http://schemas.openxmlformats.org/officeDocument/2006/relationships/image" Target="../media/image2.jpeg"/><Relationship Id="rId4" Type="http://schemas.openxmlformats.org/officeDocument/2006/relationships/tags" Target="../tags/tag245.xml"/><Relationship Id="rId3" Type="http://schemas.openxmlformats.org/officeDocument/2006/relationships/tags" Target="../tags/tag244.xml"/><Relationship Id="rId2" Type="http://schemas.openxmlformats.org/officeDocument/2006/relationships/tags" Target="../tags/tag243.xml"/><Relationship Id="rId12" Type="http://schemas.openxmlformats.org/officeDocument/2006/relationships/tags" Target="../tags/tag252.xml"/><Relationship Id="rId11" Type="http://schemas.openxmlformats.org/officeDocument/2006/relationships/tags" Target="../tags/tag251.xml"/><Relationship Id="rId10" Type="http://schemas.openxmlformats.org/officeDocument/2006/relationships/tags" Target="../tags/tag250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259.xml"/><Relationship Id="rId8" Type="http://schemas.openxmlformats.org/officeDocument/2006/relationships/tags" Target="../tags/tag258.xml"/><Relationship Id="rId7" Type="http://schemas.openxmlformats.org/officeDocument/2006/relationships/tags" Target="../tags/tag257.xml"/><Relationship Id="rId6" Type="http://schemas.openxmlformats.org/officeDocument/2006/relationships/tags" Target="../tags/tag256.xml"/><Relationship Id="rId5" Type="http://schemas.openxmlformats.org/officeDocument/2006/relationships/image" Target="../media/image2.jpeg"/><Relationship Id="rId4" Type="http://schemas.openxmlformats.org/officeDocument/2006/relationships/tags" Target="../tags/tag255.xml"/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2" Type="http://schemas.openxmlformats.org/officeDocument/2006/relationships/tags" Target="../tags/tag262.xml"/><Relationship Id="rId11" Type="http://schemas.openxmlformats.org/officeDocument/2006/relationships/tags" Target="../tags/tag261.xml"/><Relationship Id="rId10" Type="http://schemas.openxmlformats.org/officeDocument/2006/relationships/tags" Target="../tags/tag260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269.xml"/><Relationship Id="rId8" Type="http://schemas.openxmlformats.org/officeDocument/2006/relationships/tags" Target="../tags/tag268.xml"/><Relationship Id="rId7" Type="http://schemas.openxmlformats.org/officeDocument/2006/relationships/tags" Target="../tags/tag267.xml"/><Relationship Id="rId6" Type="http://schemas.openxmlformats.org/officeDocument/2006/relationships/tags" Target="../tags/tag266.xml"/><Relationship Id="rId5" Type="http://schemas.openxmlformats.org/officeDocument/2006/relationships/image" Target="../media/image2.jpeg"/><Relationship Id="rId4" Type="http://schemas.openxmlformats.org/officeDocument/2006/relationships/tags" Target="../tags/tag265.xml"/><Relationship Id="rId3" Type="http://schemas.openxmlformats.org/officeDocument/2006/relationships/tags" Target="../tags/tag264.xml"/><Relationship Id="rId2" Type="http://schemas.openxmlformats.org/officeDocument/2006/relationships/tags" Target="../tags/tag263.xml"/><Relationship Id="rId12" Type="http://schemas.openxmlformats.org/officeDocument/2006/relationships/tags" Target="../tags/tag272.xml"/><Relationship Id="rId11" Type="http://schemas.openxmlformats.org/officeDocument/2006/relationships/tags" Target="../tags/tag271.xml"/><Relationship Id="rId10" Type="http://schemas.openxmlformats.org/officeDocument/2006/relationships/tags" Target="../tags/tag270.xml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279.xml"/><Relationship Id="rId8" Type="http://schemas.openxmlformats.org/officeDocument/2006/relationships/tags" Target="../tags/tag278.xml"/><Relationship Id="rId7" Type="http://schemas.openxmlformats.org/officeDocument/2006/relationships/tags" Target="../tags/tag277.xml"/><Relationship Id="rId6" Type="http://schemas.openxmlformats.org/officeDocument/2006/relationships/tags" Target="../tags/tag276.xml"/><Relationship Id="rId5" Type="http://schemas.openxmlformats.org/officeDocument/2006/relationships/tags" Target="../tags/tag275.xml"/><Relationship Id="rId4" Type="http://schemas.openxmlformats.org/officeDocument/2006/relationships/tags" Target="../tags/tag274.xml"/><Relationship Id="rId3" Type="http://schemas.openxmlformats.org/officeDocument/2006/relationships/image" Target="../media/image2.jpeg"/><Relationship Id="rId2" Type="http://schemas.openxmlformats.org/officeDocument/2006/relationships/tags" Target="../tags/tag273.xml"/><Relationship Id="rId12" Type="http://schemas.openxmlformats.org/officeDocument/2006/relationships/tags" Target="../tags/tag282.xml"/><Relationship Id="rId11" Type="http://schemas.openxmlformats.org/officeDocument/2006/relationships/tags" Target="../tags/tag281.xml"/><Relationship Id="rId10" Type="http://schemas.openxmlformats.org/officeDocument/2006/relationships/tags" Target="../tags/tag280.xml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288.xml"/><Relationship Id="rId7" Type="http://schemas.openxmlformats.org/officeDocument/2006/relationships/tags" Target="../tags/tag287.xml"/><Relationship Id="rId6" Type="http://schemas.openxmlformats.org/officeDocument/2006/relationships/tags" Target="../tags/tag286.xml"/><Relationship Id="rId5" Type="http://schemas.openxmlformats.org/officeDocument/2006/relationships/image" Target="../media/image2.jpeg"/><Relationship Id="rId4" Type="http://schemas.openxmlformats.org/officeDocument/2006/relationships/tags" Target="../tags/tag285.xml"/><Relationship Id="rId3" Type="http://schemas.openxmlformats.org/officeDocument/2006/relationships/tags" Target="../tags/tag284.xml"/><Relationship Id="rId2" Type="http://schemas.openxmlformats.org/officeDocument/2006/relationships/tags" Target="../tags/tag283.xml"/><Relationship Id="rId15" Type="http://schemas.openxmlformats.org/officeDocument/2006/relationships/tags" Target="../tags/tag294.xml"/><Relationship Id="rId14" Type="http://schemas.openxmlformats.org/officeDocument/2006/relationships/tags" Target="../tags/tag293.xml"/><Relationship Id="rId13" Type="http://schemas.openxmlformats.org/officeDocument/2006/relationships/tags" Target="../tags/tag292.xml"/><Relationship Id="rId12" Type="http://schemas.openxmlformats.org/officeDocument/2006/relationships/tags" Target="../tags/tag291.xml"/><Relationship Id="rId11" Type="http://schemas.openxmlformats.org/officeDocument/2006/relationships/tags" Target="../tags/tag290.xml"/><Relationship Id="rId10" Type="http://schemas.openxmlformats.org/officeDocument/2006/relationships/tags" Target="../tags/tag289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image" Target="../media/image2.jpeg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image" Target="../media/image2.jpeg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3" Type="http://schemas.openxmlformats.org/officeDocument/2006/relationships/tags" Target="../tags/tag44.xml"/><Relationship Id="rId12" Type="http://schemas.openxmlformats.org/officeDocument/2006/relationships/tags" Target="../tags/tag43.xml"/><Relationship Id="rId11" Type="http://schemas.openxmlformats.org/officeDocument/2006/relationships/tags" Target="../tags/tag42.xml"/><Relationship Id="rId10" Type="http://schemas.openxmlformats.org/officeDocument/2006/relationships/tags" Target="../tags/tag4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8" Type="http://schemas.openxmlformats.org/officeDocument/2006/relationships/tags" Target="../tags/tag57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image" Target="../media/image2.jpeg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1" Type="http://schemas.openxmlformats.org/officeDocument/2006/relationships/tags" Target="../tags/tag60.xml"/><Relationship Id="rId10" Type="http://schemas.openxmlformats.org/officeDocument/2006/relationships/tags" Target="../tags/tag59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image" Target="../media/image2.jpeg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0" Type="http://schemas.openxmlformats.org/officeDocument/2006/relationships/tags" Target="../tags/tag6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>
            <p:custDataLst>
              <p:tags r:id="rId3"/>
            </p:custDataLst>
          </p:nvPr>
        </p:nvGrpSpPr>
        <p:grpSpPr>
          <a:xfrm>
            <a:off x="2346035" y="4157345"/>
            <a:ext cx="6109281" cy="332740"/>
            <a:chOff x="2593603" y="4157345"/>
            <a:chExt cx="6895837" cy="332740"/>
          </a:xfrm>
        </p:grpSpPr>
        <p:grpSp>
          <p:nvGrpSpPr>
            <p:cNvPr id="10" name="组合 9"/>
            <p:cNvGrpSpPr/>
            <p:nvPr/>
          </p:nvGrpSpPr>
          <p:grpSpPr>
            <a:xfrm>
              <a:off x="2593603" y="4157345"/>
              <a:ext cx="666115" cy="332740"/>
              <a:chOff x="6111" y="5451"/>
              <a:chExt cx="1049" cy="524"/>
            </a:xfrm>
          </p:grpSpPr>
          <p:sp>
            <p:nvSpPr>
              <p:cNvPr id="15" name="五角星 5"/>
              <p:cNvSpPr/>
              <p:nvPr>
                <p:custDataLst>
                  <p:tags r:id="rId4"/>
                </p:custDataLst>
              </p:nvPr>
            </p:nvSpPr>
            <p:spPr>
              <a:xfrm>
                <a:off x="6111" y="5451"/>
                <a:ext cx="525" cy="525"/>
              </a:xfrm>
              <a:prstGeom prst="star5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 baseline="0">
                  <a:latin typeface="Arial" panose="020B0604020202020204" pitchFamily="34" charset="0"/>
                </a:endParaRPr>
              </a:p>
            </p:txBody>
          </p:sp>
          <p:sp>
            <p:nvSpPr>
              <p:cNvPr id="19" name="五角星 6"/>
              <p:cNvSpPr/>
              <p:nvPr>
                <p:custDataLst>
                  <p:tags r:id="rId5"/>
                </p:custDataLst>
              </p:nvPr>
            </p:nvSpPr>
            <p:spPr>
              <a:xfrm>
                <a:off x="6636" y="5451"/>
                <a:ext cx="525" cy="525"/>
              </a:xfrm>
              <a:prstGeom prst="star5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 baseline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8823325" y="4157345"/>
              <a:ext cx="666115" cy="332740"/>
              <a:chOff x="12041" y="5451"/>
              <a:chExt cx="1049" cy="524"/>
            </a:xfrm>
          </p:grpSpPr>
          <p:sp>
            <p:nvSpPr>
              <p:cNvPr id="13" name="五角星 7"/>
              <p:cNvSpPr/>
              <p:nvPr>
                <p:custDataLst>
                  <p:tags r:id="rId6"/>
                </p:custDataLst>
              </p:nvPr>
            </p:nvSpPr>
            <p:spPr>
              <a:xfrm>
                <a:off x="12041" y="5451"/>
                <a:ext cx="525" cy="525"/>
              </a:xfrm>
              <a:prstGeom prst="star5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 baseline="0">
                  <a:latin typeface="Arial" panose="020B0604020202020204" pitchFamily="34" charset="0"/>
                </a:endParaRPr>
              </a:p>
            </p:txBody>
          </p:sp>
          <p:sp>
            <p:nvSpPr>
              <p:cNvPr id="14" name="五角星 8"/>
              <p:cNvSpPr/>
              <p:nvPr>
                <p:custDataLst>
                  <p:tags r:id="rId7"/>
                </p:custDataLst>
              </p:nvPr>
            </p:nvSpPr>
            <p:spPr>
              <a:xfrm>
                <a:off x="12566" y="5451"/>
                <a:ext cx="525" cy="525"/>
              </a:xfrm>
              <a:prstGeom prst="star5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 baseline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1111639" y="2346325"/>
            <a:ext cx="8579197" cy="157099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alpha val="100000"/>
              </a:schemeClr>
            </a:outerShdw>
          </a:effectLst>
        </p:spPr>
        <p:txBody>
          <a:bodyPr wrap="square" lIns="79884" tIns="41630" rIns="79884" bIns="41630" rtlCol="0"/>
          <a:lstStyle/>
          <a:p>
            <a:pPr algn="ctr"/>
            <a:r>
              <a:rPr lang="zh-CN" altLang="en-US" sz="6380" b="1">
                <a:ln w="25400">
                  <a:solidFill>
                    <a:schemeClr val="bg1"/>
                  </a:solidFill>
                </a:ln>
                <a:solidFill>
                  <a:srgbClr val="D71518"/>
                </a:solidFill>
                <a:latin typeface="汉仪尚巍手书W" panose="00020600040101010101" charset="-122"/>
                <a:ea typeface="汉仪尚巍手书W" panose="00020600040101010101" charset="-122"/>
                <a:cs typeface="汉仪尚巍手书W" panose="00020600040101010101" charset="-122"/>
              </a:rPr>
              <a:t>庆祝新中国成立</a:t>
            </a:r>
            <a:r>
              <a:rPr lang="en-US" altLang="zh-CN" sz="6380" b="1">
                <a:ln w="25400">
                  <a:solidFill>
                    <a:schemeClr val="bg1"/>
                  </a:solidFill>
                </a:ln>
                <a:solidFill>
                  <a:srgbClr val="D71518"/>
                </a:solidFill>
                <a:latin typeface="汉仪尚巍手书W" panose="00020600040101010101" charset="-122"/>
                <a:ea typeface="汉仪尚巍手书W" panose="00020600040101010101" charset="-122"/>
                <a:cs typeface="汉仪尚巍手书W" panose="00020600040101010101" charset="-122"/>
              </a:rPr>
              <a:t>70</a:t>
            </a:r>
            <a:r>
              <a:rPr lang="zh-CN" altLang="en-US" sz="6380" b="1">
                <a:ln w="25400">
                  <a:solidFill>
                    <a:schemeClr val="bg1"/>
                  </a:solidFill>
                </a:ln>
                <a:solidFill>
                  <a:srgbClr val="D71518"/>
                </a:solidFill>
                <a:latin typeface="汉仪尚巍手书W" panose="00020600040101010101" charset="-122"/>
                <a:ea typeface="汉仪尚巍手书W" panose="00020600040101010101" charset="-122"/>
                <a:cs typeface="汉仪尚巍手书W" panose="00020600040101010101" charset="-122"/>
              </a:rPr>
              <a:t>周年</a:t>
            </a:r>
            <a:endParaRPr lang="zh-CN" altLang="en-US" sz="6380" b="1">
              <a:ln w="25400">
                <a:solidFill>
                  <a:schemeClr val="bg1"/>
                </a:solidFill>
              </a:ln>
              <a:solidFill>
                <a:srgbClr val="D71518"/>
              </a:solidFill>
              <a:latin typeface="汉仪尚巍手书W" panose="00020600040101010101" charset="-122"/>
              <a:ea typeface="汉仪尚巍手书W" panose="00020600040101010101" charset="-122"/>
              <a:cs typeface="汉仪尚巍手书W" panose="0002060004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9"/>
            </p:custDataLst>
          </p:nvPr>
        </p:nvSpPr>
        <p:spPr>
          <a:xfrm>
            <a:off x="2966591" y="4112803"/>
            <a:ext cx="4868169" cy="422458"/>
          </a:xfrm>
        </p:spPr>
        <p:txBody>
          <a:bodyPr lIns="90170" tIns="46990" rIns="90170" bIns="46990" anchor="ctr" anchorCtr="0">
            <a:normAutofit/>
          </a:bodyPr>
          <a:lstStyle>
            <a:lvl1pPr algn="ctr">
              <a:defRPr sz="1685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尚巍手书W" panose="00020600040101010101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0"/>
            </p:custDataLst>
          </p:nvPr>
        </p:nvSpPr>
        <p:spPr>
          <a:xfrm>
            <a:off x="2346035" y="1663700"/>
            <a:ext cx="6109843" cy="558439"/>
          </a:xfrm>
        </p:spPr>
        <p:txBody>
          <a:bodyPr lIns="90170" tIns="46990" rIns="90170" bIns="46990" anchor="ctr" anchorCtr="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77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405130" indent="0" algn="ctr">
              <a:buNone/>
              <a:defRPr sz="1770"/>
            </a:lvl2pPr>
            <a:lvl3pPr marL="810260" indent="0" algn="ctr">
              <a:buNone/>
              <a:defRPr sz="1595"/>
            </a:lvl3pPr>
            <a:lvl4pPr marL="1215390" indent="0" algn="ctr">
              <a:buNone/>
              <a:defRPr sz="1420"/>
            </a:lvl4pPr>
            <a:lvl5pPr marL="1620520" indent="0" algn="ctr">
              <a:buNone/>
              <a:defRPr sz="1420"/>
            </a:lvl5pPr>
            <a:lvl6pPr marL="2025015" indent="0" algn="ctr">
              <a:buNone/>
              <a:defRPr sz="1420"/>
            </a:lvl6pPr>
            <a:lvl7pPr marL="2430145" indent="0" algn="ctr">
              <a:buNone/>
              <a:defRPr sz="1420"/>
            </a:lvl7pPr>
            <a:lvl8pPr marL="2835275" indent="0" algn="ctr">
              <a:buNone/>
              <a:defRPr sz="1420"/>
            </a:lvl8pPr>
            <a:lvl9pPr marL="3240405" indent="0" algn="ctr">
              <a:buNone/>
              <a:defRPr sz="1420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0801350" cy="6872513"/>
            <a:chOff x="0" y="0"/>
            <a:chExt cx="12192000" cy="6872513"/>
          </a:xfrm>
        </p:grpSpPr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327722"/>
            </a:xfrm>
            <a:custGeom>
              <a:avLst/>
              <a:gdLst>
                <a:gd name="connsiteX0" fmla="*/ 0 w 12192000"/>
                <a:gd name="connsiteY0" fmla="*/ 0 h 327722"/>
                <a:gd name="connsiteX1" fmla="*/ 12192000 w 12192000"/>
                <a:gd name="connsiteY1" fmla="*/ 0 h 327722"/>
                <a:gd name="connsiteX2" fmla="*/ 12192000 w 12192000"/>
                <a:gd name="connsiteY2" fmla="*/ 327722 h 327722"/>
                <a:gd name="connsiteX3" fmla="*/ 0 w 12192000"/>
                <a:gd name="connsiteY3" fmla="*/ 327722 h 327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27722">
                  <a:moveTo>
                    <a:pt x="0" y="0"/>
                  </a:moveTo>
                  <a:lnTo>
                    <a:pt x="12192000" y="0"/>
                  </a:lnTo>
                  <a:lnTo>
                    <a:pt x="12192000" y="327722"/>
                  </a:lnTo>
                  <a:lnTo>
                    <a:pt x="0" y="327722"/>
                  </a:lnTo>
                  <a:close/>
                </a:path>
              </a:pathLst>
            </a:custGeom>
          </p:spPr>
        </p:pic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0" y="6544791"/>
              <a:ext cx="12192000" cy="327722"/>
            </a:xfrm>
            <a:custGeom>
              <a:avLst/>
              <a:gdLst>
                <a:gd name="connsiteX0" fmla="*/ 0 w 12192000"/>
                <a:gd name="connsiteY0" fmla="*/ 0 h 327722"/>
                <a:gd name="connsiteX1" fmla="*/ 12192000 w 12192000"/>
                <a:gd name="connsiteY1" fmla="*/ 0 h 327722"/>
                <a:gd name="connsiteX2" fmla="*/ 12192000 w 12192000"/>
                <a:gd name="connsiteY2" fmla="*/ 327722 h 327722"/>
                <a:gd name="connsiteX3" fmla="*/ 0 w 12192000"/>
                <a:gd name="connsiteY3" fmla="*/ 327722 h 327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27722">
                  <a:moveTo>
                    <a:pt x="0" y="0"/>
                  </a:moveTo>
                  <a:lnTo>
                    <a:pt x="12192000" y="0"/>
                  </a:lnTo>
                  <a:lnTo>
                    <a:pt x="12192000" y="327722"/>
                  </a:lnTo>
                  <a:lnTo>
                    <a:pt x="0" y="327722"/>
                  </a:lnTo>
                  <a:close/>
                </a:path>
              </a:pathLst>
            </a:cu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93516" y="952508"/>
            <a:ext cx="9614404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2288536" y="2590800"/>
            <a:ext cx="6620327" cy="18161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505" b="1" i="0" u="none" strike="noStrike" kern="1200" cap="none" spc="600" normalizeH="0" baseline="0" noProof="1">
                <a:ln w="2540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88900" dist="63500" dir="8100000" algn="tr" rotWithShape="0">
                    <a:schemeClr val="tx1">
                      <a:lumMod val="65000"/>
                      <a:lumOff val="35000"/>
                    </a:schemeClr>
                  </a:outerShdw>
                </a:effectLst>
                <a:uFillTx/>
                <a:latin typeface="Arial" panose="020B0604020202020204" pitchFamily="34" charset="0"/>
                <a:ea typeface="汉仪尚巍手书W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0801350" cy="6872513"/>
            <a:chOff x="0" y="0"/>
            <a:chExt cx="12192000" cy="6872513"/>
          </a:xfrm>
        </p:grpSpPr>
        <p:pic>
          <p:nvPicPr>
            <p:cNvPr id="13" name="图片 12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327722"/>
            </a:xfrm>
            <a:custGeom>
              <a:avLst/>
              <a:gdLst>
                <a:gd name="connsiteX0" fmla="*/ 0 w 12192000"/>
                <a:gd name="connsiteY0" fmla="*/ 0 h 327722"/>
                <a:gd name="connsiteX1" fmla="*/ 12192000 w 12192000"/>
                <a:gd name="connsiteY1" fmla="*/ 0 h 327722"/>
                <a:gd name="connsiteX2" fmla="*/ 12192000 w 12192000"/>
                <a:gd name="connsiteY2" fmla="*/ 327722 h 327722"/>
                <a:gd name="connsiteX3" fmla="*/ 0 w 12192000"/>
                <a:gd name="connsiteY3" fmla="*/ 327722 h 327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27722">
                  <a:moveTo>
                    <a:pt x="0" y="0"/>
                  </a:moveTo>
                  <a:lnTo>
                    <a:pt x="12192000" y="0"/>
                  </a:lnTo>
                  <a:lnTo>
                    <a:pt x="12192000" y="327722"/>
                  </a:lnTo>
                  <a:lnTo>
                    <a:pt x="0" y="327722"/>
                  </a:lnTo>
                  <a:close/>
                </a:path>
              </a:pathLst>
            </a:custGeom>
          </p:spPr>
        </p:pic>
        <p:pic>
          <p:nvPicPr>
            <p:cNvPr id="14" name="图片 13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0" y="6544791"/>
              <a:ext cx="12192000" cy="327722"/>
            </a:xfrm>
            <a:custGeom>
              <a:avLst/>
              <a:gdLst>
                <a:gd name="connsiteX0" fmla="*/ 0 w 12192000"/>
                <a:gd name="connsiteY0" fmla="*/ 0 h 327722"/>
                <a:gd name="connsiteX1" fmla="*/ 12192000 w 12192000"/>
                <a:gd name="connsiteY1" fmla="*/ 0 h 327722"/>
                <a:gd name="connsiteX2" fmla="*/ 12192000 w 12192000"/>
                <a:gd name="connsiteY2" fmla="*/ 327722 h 327722"/>
                <a:gd name="connsiteX3" fmla="*/ 0 w 12192000"/>
                <a:gd name="connsiteY3" fmla="*/ 327722 h 327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27722">
                  <a:moveTo>
                    <a:pt x="0" y="0"/>
                  </a:moveTo>
                  <a:lnTo>
                    <a:pt x="12192000" y="0"/>
                  </a:lnTo>
                  <a:lnTo>
                    <a:pt x="12192000" y="327722"/>
                  </a:lnTo>
                  <a:lnTo>
                    <a:pt x="0" y="327722"/>
                  </a:lnTo>
                  <a:close/>
                </a:path>
              </a:pathLst>
            </a:cu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779396" y="6349833"/>
            <a:ext cx="2392031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646519" y="6349833"/>
            <a:ext cx="3508313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7628453" y="6349833"/>
            <a:ext cx="2392031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259403" y="304200"/>
            <a:ext cx="10282545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35418" y="1249200"/>
            <a:ext cx="8528389" cy="723600"/>
          </a:xfrm>
        </p:spPr>
        <p:txBody>
          <a:bodyPr anchor="ctr"/>
          <a:lstStyle>
            <a:lvl1pPr>
              <a:defRPr sz="283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134986" y="2163600"/>
            <a:ext cx="8528566" cy="3445200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 sz="124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buFont typeface="Arial" panose="020B0604020202020204" pitchFamily="34" charset="0"/>
              <a:buChar char="•"/>
              <a:defRPr sz="124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buFont typeface="Arial" panose="020B0604020202020204" pitchFamily="34" charset="0"/>
              <a:buChar char="•"/>
              <a:defRPr sz="124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buFont typeface="Arial" panose="020B0604020202020204" pitchFamily="34" charset="0"/>
              <a:buChar char="•"/>
              <a:defRPr sz="124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buFont typeface="Arial" panose="020B0604020202020204" pitchFamily="34" charset="0"/>
              <a:buChar char="•"/>
              <a:defRPr sz="124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646519" y="6349833"/>
            <a:ext cx="3508313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779396" y="6349833"/>
            <a:ext cx="2392031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7628453" y="6349833"/>
            <a:ext cx="2392031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-28691" y="-1270"/>
            <a:ext cx="4273284" cy="685292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0">
              <a:sym typeface="+mn-ea"/>
            </a:endParaRPr>
          </a:p>
        </p:txBody>
      </p:sp>
      <p:grpSp>
        <p:nvGrpSpPr>
          <p:cNvPr id="11" name="组合 10"/>
          <p:cNvGrpSpPr/>
          <p:nvPr>
            <p:custDataLst>
              <p:tags r:id="rId3"/>
            </p:custDataLst>
          </p:nvPr>
        </p:nvGrpSpPr>
        <p:grpSpPr>
          <a:xfrm>
            <a:off x="-28691" y="0"/>
            <a:ext cx="10830041" cy="6872513"/>
            <a:chOff x="0" y="0"/>
            <a:chExt cx="12192000" cy="6872513"/>
          </a:xfrm>
        </p:grpSpPr>
        <p:pic>
          <p:nvPicPr>
            <p:cNvPr id="12" name="图片 11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327722"/>
            </a:xfrm>
            <a:custGeom>
              <a:avLst/>
              <a:gdLst>
                <a:gd name="connsiteX0" fmla="*/ 0 w 12192000"/>
                <a:gd name="connsiteY0" fmla="*/ 0 h 327722"/>
                <a:gd name="connsiteX1" fmla="*/ 12192000 w 12192000"/>
                <a:gd name="connsiteY1" fmla="*/ 0 h 327722"/>
                <a:gd name="connsiteX2" fmla="*/ 12192000 w 12192000"/>
                <a:gd name="connsiteY2" fmla="*/ 327722 h 327722"/>
                <a:gd name="connsiteX3" fmla="*/ 0 w 12192000"/>
                <a:gd name="connsiteY3" fmla="*/ 327722 h 327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27722">
                  <a:moveTo>
                    <a:pt x="0" y="0"/>
                  </a:moveTo>
                  <a:lnTo>
                    <a:pt x="12192000" y="0"/>
                  </a:lnTo>
                  <a:lnTo>
                    <a:pt x="12192000" y="327722"/>
                  </a:lnTo>
                  <a:lnTo>
                    <a:pt x="0" y="327722"/>
                  </a:lnTo>
                  <a:close/>
                </a:path>
              </a:pathLst>
            </a:custGeom>
          </p:spPr>
        </p:pic>
        <p:pic>
          <p:nvPicPr>
            <p:cNvPr id="14" name="图片 13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0" y="6544791"/>
              <a:ext cx="12192000" cy="327722"/>
            </a:xfrm>
            <a:custGeom>
              <a:avLst/>
              <a:gdLst>
                <a:gd name="connsiteX0" fmla="*/ 0 w 12192000"/>
                <a:gd name="connsiteY0" fmla="*/ 0 h 327722"/>
                <a:gd name="connsiteX1" fmla="*/ 12192000 w 12192000"/>
                <a:gd name="connsiteY1" fmla="*/ 0 h 327722"/>
                <a:gd name="connsiteX2" fmla="*/ 12192000 w 12192000"/>
                <a:gd name="connsiteY2" fmla="*/ 327722 h 327722"/>
                <a:gd name="connsiteX3" fmla="*/ 0 w 12192000"/>
                <a:gd name="connsiteY3" fmla="*/ 327722 h 327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27722">
                  <a:moveTo>
                    <a:pt x="0" y="0"/>
                  </a:moveTo>
                  <a:lnTo>
                    <a:pt x="12192000" y="0"/>
                  </a:lnTo>
                  <a:lnTo>
                    <a:pt x="12192000" y="327722"/>
                  </a:lnTo>
                  <a:lnTo>
                    <a:pt x="0" y="327722"/>
                  </a:lnTo>
                  <a:close/>
                </a:path>
              </a:pathLst>
            </a:cu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16679" y="770400"/>
            <a:ext cx="3508313" cy="882000"/>
          </a:xfrm>
        </p:spPr>
        <p:txBody>
          <a:bodyPr anchor="ctr"/>
          <a:lstStyle>
            <a:lvl1pPr>
              <a:defRPr sz="319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单击编辑标题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7628453" y="6349833"/>
            <a:ext cx="2392031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19868" y="1764000"/>
            <a:ext cx="3505123" cy="4093200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 sz="124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buFont typeface="Arial" panose="020B0604020202020204" pitchFamily="34" charset="0"/>
              <a:buChar char="•"/>
              <a:defRPr sz="124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buFont typeface="Arial" panose="020B0604020202020204" pitchFamily="34" charset="0"/>
              <a:buChar char="•"/>
              <a:defRPr sz="124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buFont typeface="Arial" panose="020B0604020202020204" pitchFamily="34" charset="0"/>
              <a:buChar char="•"/>
              <a:defRPr sz="124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buFont typeface="Arial" panose="020B0604020202020204" pitchFamily="34" charset="0"/>
              <a:buChar char="•"/>
              <a:defRPr sz="124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4472676" y="768669"/>
            <a:ext cx="5740875" cy="5087937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 sz="124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buFont typeface="Arial" panose="020B0604020202020204" pitchFamily="34" charset="0"/>
              <a:buChar char="•"/>
              <a:defRPr sz="124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buFont typeface="Arial" panose="020B0604020202020204" pitchFamily="34" charset="0"/>
              <a:buChar char="•"/>
              <a:defRPr sz="124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buFont typeface="Arial" panose="020B0604020202020204" pitchFamily="34" charset="0"/>
              <a:buChar char="•"/>
              <a:defRPr sz="124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buFont typeface="Arial" panose="020B0604020202020204" pitchFamily="34" charset="0"/>
              <a:buChar char="•"/>
              <a:defRPr sz="124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646519" y="6349833"/>
            <a:ext cx="3508313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779396" y="6349833"/>
            <a:ext cx="2392031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-563" y="0"/>
            <a:ext cx="10801350" cy="2653174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0">
              <a:sym typeface="+mn-ea"/>
            </a:endParaRPr>
          </a:p>
        </p:txBody>
      </p:sp>
      <p:grpSp>
        <p:nvGrpSpPr>
          <p:cNvPr id="12" name="组合 1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10801350" cy="6872513"/>
            <a:chOff x="0" y="0"/>
            <a:chExt cx="12192000" cy="6872513"/>
          </a:xfrm>
        </p:grpSpPr>
        <p:pic>
          <p:nvPicPr>
            <p:cNvPr id="14" name="图片 13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327722"/>
            </a:xfrm>
            <a:custGeom>
              <a:avLst/>
              <a:gdLst>
                <a:gd name="connsiteX0" fmla="*/ 0 w 12192000"/>
                <a:gd name="connsiteY0" fmla="*/ 0 h 327722"/>
                <a:gd name="connsiteX1" fmla="*/ 12192000 w 12192000"/>
                <a:gd name="connsiteY1" fmla="*/ 0 h 327722"/>
                <a:gd name="connsiteX2" fmla="*/ 12192000 w 12192000"/>
                <a:gd name="connsiteY2" fmla="*/ 327722 h 327722"/>
                <a:gd name="connsiteX3" fmla="*/ 0 w 12192000"/>
                <a:gd name="connsiteY3" fmla="*/ 327722 h 327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27722">
                  <a:moveTo>
                    <a:pt x="0" y="0"/>
                  </a:moveTo>
                  <a:lnTo>
                    <a:pt x="12192000" y="0"/>
                  </a:lnTo>
                  <a:lnTo>
                    <a:pt x="12192000" y="327722"/>
                  </a:lnTo>
                  <a:lnTo>
                    <a:pt x="0" y="327722"/>
                  </a:lnTo>
                  <a:close/>
                </a:path>
              </a:pathLst>
            </a:custGeom>
          </p:spPr>
        </p:pic>
        <p:pic>
          <p:nvPicPr>
            <p:cNvPr id="15" name="图片 14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0" y="6544791"/>
              <a:ext cx="12192000" cy="327722"/>
            </a:xfrm>
            <a:custGeom>
              <a:avLst/>
              <a:gdLst>
                <a:gd name="connsiteX0" fmla="*/ 0 w 12192000"/>
                <a:gd name="connsiteY0" fmla="*/ 0 h 327722"/>
                <a:gd name="connsiteX1" fmla="*/ 12192000 w 12192000"/>
                <a:gd name="connsiteY1" fmla="*/ 0 h 327722"/>
                <a:gd name="connsiteX2" fmla="*/ 12192000 w 12192000"/>
                <a:gd name="connsiteY2" fmla="*/ 327722 h 327722"/>
                <a:gd name="connsiteX3" fmla="*/ 0 w 12192000"/>
                <a:gd name="connsiteY3" fmla="*/ 327722 h 327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27722">
                  <a:moveTo>
                    <a:pt x="0" y="0"/>
                  </a:moveTo>
                  <a:lnTo>
                    <a:pt x="12192000" y="0"/>
                  </a:lnTo>
                  <a:lnTo>
                    <a:pt x="12192000" y="327722"/>
                  </a:lnTo>
                  <a:lnTo>
                    <a:pt x="0" y="327722"/>
                  </a:lnTo>
                  <a:close/>
                </a:path>
              </a:pathLst>
            </a:cu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42194" y="781200"/>
            <a:ext cx="9724404" cy="626400"/>
          </a:xfrm>
        </p:spPr>
        <p:txBody>
          <a:bodyPr anchor="ctr"/>
          <a:lstStyle>
            <a:lvl1pPr algn="ctr">
              <a:defRPr sz="319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646519" y="6349833"/>
            <a:ext cx="3508313" cy="316800"/>
          </a:xfrm>
        </p:spPr>
        <p:txBody>
          <a:bodyPr/>
          <a:lstStyle>
            <a:lvl1pPr>
              <a:defRPr sz="124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7628453" y="6349833"/>
            <a:ext cx="2392031" cy="316800"/>
          </a:xfrm>
        </p:spPr>
        <p:txBody>
          <a:bodyPr/>
          <a:lstStyle>
            <a:lvl1pPr>
              <a:defRPr sz="124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42194" y="1659600"/>
            <a:ext cx="9724028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42880" y="2808000"/>
            <a:ext cx="9714836" cy="3430800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 sz="124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buFont typeface="Arial" panose="020B0604020202020204" pitchFamily="34" charset="0"/>
              <a:buChar char="•"/>
              <a:defRPr sz="124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buFont typeface="Arial" panose="020B0604020202020204" pitchFamily="34" charset="0"/>
              <a:buChar char="•"/>
              <a:defRPr sz="124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buFont typeface="Arial" panose="020B0604020202020204" pitchFamily="34" charset="0"/>
              <a:buChar char="•"/>
              <a:defRPr sz="124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buFont typeface="Arial" panose="020B0604020202020204" pitchFamily="34" charset="0"/>
              <a:buChar char="•"/>
              <a:defRPr sz="124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779396" y="6349833"/>
            <a:ext cx="2392031" cy="316800"/>
          </a:xfrm>
        </p:spPr>
        <p:txBody>
          <a:bodyPr/>
          <a:lstStyle>
            <a:lvl1pPr>
              <a:defRPr sz="124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5029200"/>
            <a:ext cx="10801350" cy="1828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0">
              <a:sym typeface="+mn-ea"/>
            </a:endParaRPr>
          </a:p>
        </p:txBody>
      </p:sp>
      <p:grpSp>
        <p:nvGrpSpPr>
          <p:cNvPr id="13" name="组合 12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10801350" cy="6872513"/>
            <a:chOff x="0" y="0"/>
            <a:chExt cx="12192000" cy="6872513"/>
          </a:xfrm>
        </p:grpSpPr>
        <p:pic>
          <p:nvPicPr>
            <p:cNvPr id="14" name="图片 13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327722"/>
            </a:xfrm>
            <a:custGeom>
              <a:avLst/>
              <a:gdLst>
                <a:gd name="connsiteX0" fmla="*/ 0 w 12192000"/>
                <a:gd name="connsiteY0" fmla="*/ 0 h 327722"/>
                <a:gd name="connsiteX1" fmla="*/ 12192000 w 12192000"/>
                <a:gd name="connsiteY1" fmla="*/ 0 h 327722"/>
                <a:gd name="connsiteX2" fmla="*/ 12192000 w 12192000"/>
                <a:gd name="connsiteY2" fmla="*/ 327722 h 327722"/>
                <a:gd name="connsiteX3" fmla="*/ 0 w 12192000"/>
                <a:gd name="connsiteY3" fmla="*/ 327722 h 327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27722">
                  <a:moveTo>
                    <a:pt x="0" y="0"/>
                  </a:moveTo>
                  <a:lnTo>
                    <a:pt x="12192000" y="0"/>
                  </a:lnTo>
                  <a:lnTo>
                    <a:pt x="12192000" y="327722"/>
                  </a:lnTo>
                  <a:lnTo>
                    <a:pt x="0" y="327722"/>
                  </a:lnTo>
                  <a:close/>
                </a:path>
              </a:pathLst>
            </a:custGeom>
          </p:spPr>
        </p:pic>
        <p:pic>
          <p:nvPicPr>
            <p:cNvPr id="15" name="图片 14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0" y="6544791"/>
              <a:ext cx="12192000" cy="327722"/>
            </a:xfrm>
            <a:custGeom>
              <a:avLst/>
              <a:gdLst>
                <a:gd name="connsiteX0" fmla="*/ 0 w 12192000"/>
                <a:gd name="connsiteY0" fmla="*/ 0 h 327722"/>
                <a:gd name="connsiteX1" fmla="*/ 12192000 w 12192000"/>
                <a:gd name="connsiteY1" fmla="*/ 0 h 327722"/>
                <a:gd name="connsiteX2" fmla="*/ 12192000 w 12192000"/>
                <a:gd name="connsiteY2" fmla="*/ 327722 h 327722"/>
                <a:gd name="connsiteX3" fmla="*/ 0 w 12192000"/>
                <a:gd name="connsiteY3" fmla="*/ 327722 h 327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27722">
                  <a:moveTo>
                    <a:pt x="0" y="0"/>
                  </a:moveTo>
                  <a:lnTo>
                    <a:pt x="12192000" y="0"/>
                  </a:lnTo>
                  <a:lnTo>
                    <a:pt x="12192000" y="327722"/>
                  </a:lnTo>
                  <a:lnTo>
                    <a:pt x="0" y="327722"/>
                  </a:lnTo>
                  <a:close/>
                </a:path>
              </a:pathLst>
            </a:cu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42000" y="466438"/>
            <a:ext cx="9724404" cy="565200"/>
          </a:xfrm>
        </p:spPr>
        <p:txBody>
          <a:bodyPr anchor="ctr"/>
          <a:lstStyle>
            <a:lvl1pPr algn="ctr">
              <a:defRPr sz="283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779396" y="6349833"/>
            <a:ext cx="2392031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646519" y="6349833"/>
            <a:ext cx="3508313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535848" y="1681200"/>
            <a:ext cx="9737162" cy="3211200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 sz="124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buFont typeface="Arial" panose="020B0604020202020204" pitchFamily="34" charset="0"/>
              <a:buChar char="•"/>
              <a:defRPr sz="124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buFont typeface="Arial" panose="020B0604020202020204" pitchFamily="34" charset="0"/>
              <a:buChar char="•"/>
              <a:defRPr sz="124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buFont typeface="Arial" panose="020B0604020202020204" pitchFamily="34" charset="0"/>
              <a:buChar char="•"/>
              <a:defRPr sz="124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buFont typeface="Arial" panose="020B0604020202020204" pitchFamily="34" charset="0"/>
              <a:buChar char="•"/>
              <a:defRPr sz="124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1"/>
            </p:custDataLst>
          </p:nvPr>
        </p:nvSpPr>
        <p:spPr>
          <a:xfrm>
            <a:off x="513877" y="5180400"/>
            <a:ext cx="9746730" cy="1011600"/>
          </a:xfrm>
        </p:spPr>
        <p:txBody>
          <a:bodyPr/>
          <a:lstStyle>
            <a:lvl1pPr>
              <a:defRPr sz="159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7628453" y="6349833"/>
            <a:ext cx="2392031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544791"/>
            <a:ext cx="10801350" cy="327722"/>
          </a:xfrm>
          <a:custGeom>
            <a:avLst/>
            <a:gdLst>
              <a:gd name="connsiteX0" fmla="*/ 0 w 12192000"/>
              <a:gd name="connsiteY0" fmla="*/ 0 h 327722"/>
              <a:gd name="connsiteX1" fmla="*/ 12192000 w 12192000"/>
              <a:gd name="connsiteY1" fmla="*/ 0 h 327722"/>
              <a:gd name="connsiteX2" fmla="*/ 12192000 w 12192000"/>
              <a:gd name="connsiteY2" fmla="*/ 327722 h 327722"/>
              <a:gd name="connsiteX3" fmla="*/ 0 w 12192000"/>
              <a:gd name="connsiteY3" fmla="*/ 327722 h 32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27722">
                <a:moveTo>
                  <a:pt x="0" y="0"/>
                </a:moveTo>
                <a:lnTo>
                  <a:pt x="12192000" y="0"/>
                </a:lnTo>
                <a:lnTo>
                  <a:pt x="12192000" y="327722"/>
                </a:lnTo>
                <a:lnTo>
                  <a:pt x="0" y="327722"/>
                </a:lnTo>
                <a:close/>
              </a:path>
            </a:pathLst>
          </a:custGeom>
        </p:spPr>
      </p:pic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-3938" y="0"/>
            <a:ext cx="10805288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06739" y="236330"/>
            <a:ext cx="9778624" cy="441964"/>
          </a:xfrm>
        </p:spPr>
        <p:txBody>
          <a:bodyPr>
            <a:noAutofit/>
          </a:bodyPr>
          <a:lstStyle>
            <a:lvl1pPr>
              <a:defRPr sz="283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779396" y="6349833"/>
            <a:ext cx="2392031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646519" y="6349833"/>
            <a:ext cx="3508313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7628453" y="6349833"/>
            <a:ext cx="2392031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13489" y="1663200"/>
            <a:ext cx="4733033" cy="2894400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 sz="124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buFont typeface="Arial" panose="020B0604020202020204" pitchFamily="34" charset="0"/>
              <a:buChar char="•"/>
              <a:defRPr sz="124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buFont typeface="Arial" panose="020B0604020202020204" pitchFamily="34" charset="0"/>
              <a:buChar char="•"/>
              <a:defRPr sz="124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buFont typeface="Arial" panose="020B0604020202020204" pitchFamily="34" charset="0"/>
              <a:buChar char="•"/>
              <a:defRPr sz="124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buFont typeface="Arial" panose="020B0604020202020204" pitchFamily="34" charset="0"/>
              <a:buChar char="•"/>
              <a:defRPr sz="124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530376" y="1663200"/>
            <a:ext cx="4755358" cy="2894400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 sz="124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buFont typeface="Arial" panose="020B0604020202020204" pitchFamily="34" charset="0"/>
              <a:buChar char="•"/>
              <a:defRPr sz="124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buFont typeface="Arial" panose="020B0604020202020204" pitchFamily="34" charset="0"/>
              <a:buChar char="•"/>
              <a:defRPr sz="124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buFont typeface="Arial" panose="020B0604020202020204" pitchFamily="34" charset="0"/>
              <a:buChar char="•"/>
              <a:defRPr sz="124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buFont typeface="Arial" panose="020B0604020202020204" pitchFamily="34" charset="0"/>
              <a:buChar char="•"/>
              <a:defRPr sz="124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1"/>
            </p:custDataLst>
          </p:nvPr>
        </p:nvSpPr>
        <p:spPr>
          <a:xfrm>
            <a:off x="5539944" y="4813200"/>
            <a:ext cx="4755358" cy="781200"/>
          </a:xfrm>
        </p:spPr>
        <p:txBody>
          <a:bodyPr/>
          <a:lstStyle>
            <a:lvl1pPr>
              <a:defRPr sz="124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2"/>
            </p:custDataLst>
          </p:nvPr>
        </p:nvSpPr>
        <p:spPr>
          <a:xfrm>
            <a:off x="507111" y="4816800"/>
            <a:ext cx="4733033" cy="781200"/>
          </a:xfrm>
        </p:spPr>
        <p:txBody>
          <a:bodyPr/>
          <a:lstStyle>
            <a:lvl1pPr>
              <a:defRPr sz="124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1688" y="959485"/>
            <a:ext cx="10805851" cy="493966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0">
              <a:sym typeface="+mn-ea"/>
            </a:endParaRPr>
          </a:p>
        </p:txBody>
      </p:sp>
      <p:grpSp>
        <p:nvGrpSpPr>
          <p:cNvPr id="8" name="组合 7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10801350" cy="6872513"/>
            <a:chOff x="0" y="0"/>
            <a:chExt cx="12192000" cy="6872513"/>
          </a:xfrm>
        </p:grpSpPr>
        <p:grpSp>
          <p:nvGrpSpPr>
            <p:cNvPr id="12" name="组合 11"/>
            <p:cNvGrpSpPr/>
            <p:nvPr userDrawn="1"/>
          </p:nvGrpSpPr>
          <p:grpSpPr>
            <a:xfrm>
              <a:off x="0" y="0"/>
              <a:ext cx="12192000" cy="6872513"/>
              <a:chOff x="0" y="0"/>
              <a:chExt cx="12192000" cy="6872513"/>
            </a:xfrm>
          </p:grpSpPr>
          <p:pic>
            <p:nvPicPr>
              <p:cNvPr id="13" name="图片 12"/>
              <p:cNvPicPr>
                <a:picLocks noChangeAspect="1"/>
              </p:cNvPicPr>
              <p:nvPr userDrawn="1">
                <p:custDataLst>
                  <p:tags r:id="rId4"/>
                </p:custDataLst>
              </p:nvPr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327722"/>
              </a:xfrm>
              <a:custGeom>
                <a:avLst/>
                <a:gdLst>
                  <a:gd name="connsiteX0" fmla="*/ 0 w 12192000"/>
                  <a:gd name="connsiteY0" fmla="*/ 0 h 327722"/>
                  <a:gd name="connsiteX1" fmla="*/ 12192000 w 12192000"/>
                  <a:gd name="connsiteY1" fmla="*/ 0 h 327722"/>
                  <a:gd name="connsiteX2" fmla="*/ 12192000 w 12192000"/>
                  <a:gd name="connsiteY2" fmla="*/ 327722 h 327722"/>
                  <a:gd name="connsiteX3" fmla="*/ 0 w 12192000"/>
                  <a:gd name="connsiteY3" fmla="*/ 327722 h 327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2000" h="327722">
                    <a:moveTo>
                      <a:pt x="0" y="0"/>
                    </a:moveTo>
                    <a:lnTo>
                      <a:pt x="12192000" y="0"/>
                    </a:lnTo>
                    <a:lnTo>
                      <a:pt x="12192000" y="327722"/>
                    </a:lnTo>
                    <a:lnTo>
                      <a:pt x="0" y="327722"/>
                    </a:lnTo>
                    <a:close/>
                  </a:path>
                </a:pathLst>
              </a:custGeom>
            </p:spPr>
          </p:pic>
          <p:pic>
            <p:nvPicPr>
              <p:cNvPr id="14" name="图片 13"/>
              <p:cNvPicPr>
                <a:picLocks noChangeAspect="1"/>
              </p:cNvPicPr>
              <p:nvPr userDrawn="1">
                <p:custDataLst>
                  <p:tags r:id="rId6"/>
                </p:custDataLst>
              </p:nvPr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0" y="6544791"/>
                <a:ext cx="12192000" cy="327722"/>
              </a:xfrm>
              <a:custGeom>
                <a:avLst/>
                <a:gdLst>
                  <a:gd name="connsiteX0" fmla="*/ 0 w 12192000"/>
                  <a:gd name="connsiteY0" fmla="*/ 0 h 327722"/>
                  <a:gd name="connsiteX1" fmla="*/ 12192000 w 12192000"/>
                  <a:gd name="connsiteY1" fmla="*/ 0 h 327722"/>
                  <a:gd name="connsiteX2" fmla="*/ 12192000 w 12192000"/>
                  <a:gd name="connsiteY2" fmla="*/ 327722 h 327722"/>
                  <a:gd name="connsiteX3" fmla="*/ 0 w 12192000"/>
                  <a:gd name="connsiteY3" fmla="*/ 327722 h 327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2000" h="327722">
                    <a:moveTo>
                      <a:pt x="0" y="0"/>
                    </a:moveTo>
                    <a:lnTo>
                      <a:pt x="12192000" y="0"/>
                    </a:lnTo>
                    <a:lnTo>
                      <a:pt x="12192000" y="327722"/>
                    </a:lnTo>
                    <a:lnTo>
                      <a:pt x="0" y="327722"/>
                    </a:lnTo>
                    <a:close/>
                  </a:path>
                </a:pathLst>
              </a:custGeom>
            </p:spPr>
          </p:pic>
        </p:grpSp>
        <p:grpSp>
          <p:nvGrpSpPr>
            <p:cNvPr id="6" name="组合 5"/>
            <p:cNvGrpSpPr/>
            <p:nvPr userDrawn="1">
              <p:custDataLst>
                <p:tags r:id="rId7"/>
              </p:custDataLst>
            </p:nvPr>
          </p:nvGrpSpPr>
          <p:grpSpPr>
            <a:xfrm>
              <a:off x="121285" y="3272155"/>
              <a:ext cx="11991975" cy="454025"/>
              <a:chOff x="121285" y="3272155"/>
              <a:chExt cx="11991975" cy="454025"/>
            </a:xfrm>
          </p:grpSpPr>
          <p:pic>
            <p:nvPicPr>
              <p:cNvPr id="9" name="图片 8"/>
              <p:cNvPicPr>
                <a:picLocks noChangeAspect="1" noChangeArrowheads="1"/>
              </p:cNvPicPr>
              <p:nvPr userDrawn="1">
                <p:custDataLst>
                  <p:tags r:id="rId8"/>
                </p:custDataLst>
              </p:nvPr>
            </p:nvPicPr>
            <p:blipFill>
              <a:blip r:embed="rId9"/>
              <a:stretch>
                <a:fillRect/>
              </a:stretch>
            </p:blipFill>
            <p:spPr bwMode="auto">
              <a:xfrm>
                <a:off x="10920095" y="3272155"/>
                <a:ext cx="1193165" cy="454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图片 10"/>
              <p:cNvPicPr>
                <a:picLocks noChangeAspect="1" noChangeArrowheads="1"/>
              </p:cNvPicPr>
              <p:nvPr userDrawn="1">
                <p:custDataLst>
                  <p:tags r:id="rId10"/>
                </p:custDataLst>
              </p:nvPr>
            </p:nvPicPr>
            <p:blipFill>
              <a:blip r:embed="rId9"/>
              <a:stretch>
                <a:fillRect/>
              </a:stretch>
            </p:blipFill>
            <p:spPr bwMode="auto">
              <a:xfrm flipH="1">
                <a:off x="121285" y="3272155"/>
                <a:ext cx="1193165" cy="454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1349106" y="1339200"/>
            <a:ext cx="8101013" cy="2386800"/>
          </a:xfrm>
        </p:spPr>
        <p:txBody>
          <a:bodyPr anchor="b"/>
          <a:lstStyle>
            <a:lvl1pPr algn="ctr">
              <a:defRPr sz="531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646519" y="6349833"/>
            <a:ext cx="3508313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7628453" y="6349833"/>
            <a:ext cx="2392031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348763" y="3862800"/>
            <a:ext cx="8101013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>
          <a:xfrm>
            <a:off x="779396" y="6349833"/>
            <a:ext cx="2392031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8" name="Picture 5" descr="C:\Users\Administrator\Desktop\模板\图片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463"/>
            <a:ext cx="10801350" cy="6821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742593" y="6356350"/>
            <a:ext cx="243030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577947" y="6356350"/>
            <a:ext cx="364545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628453" y="6356350"/>
            <a:ext cx="243030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lnSpc>
                <a:spcPct val="120000"/>
              </a:lnSpc>
            </a:pPr>
            <a:fld id="{9A0DB2DC-4C9A-4742-B13C-FB6460FD3503}" type="slidenum">
              <a:rPr lang="zh-CN" altLang="en-US" strike="noStrike" noProof="1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0801350" cy="6872513"/>
            <a:chOff x="0" y="0"/>
            <a:chExt cx="12192000" cy="6872513"/>
          </a:xfrm>
        </p:grpSpPr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327722"/>
            </a:xfrm>
            <a:custGeom>
              <a:avLst/>
              <a:gdLst>
                <a:gd name="connsiteX0" fmla="*/ 0 w 12192000"/>
                <a:gd name="connsiteY0" fmla="*/ 0 h 327722"/>
                <a:gd name="connsiteX1" fmla="*/ 12192000 w 12192000"/>
                <a:gd name="connsiteY1" fmla="*/ 0 h 327722"/>
                <a:gd name="connsiteX2" fmla="*/ 12192000 w 12192000"/>
                <a:gd name="connsiteY2" fmla="*/ 327722 h 327722"/>
                <a:gd name="connsiteX3" fmla="*/ 0 w 12192000"/>
                <a:gd name="connsiteY3" fmla="*/ 327722 h 327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27722">
                  <a:moveTo>
                    <a:pt x="0" y="0"/>
                  </a:moveTo>
                  <a:lnTo>
                    <a:pt x="12192000" y="0"/>
                  </a:lnTo>
                  <a:lnTo>
                    <a:pt x="12192000" y="327722"/>
                  </a:lnTo>
                  <a:lnTo>
                    <a:pt x="0" y="327722"/>
                  </a:lnTo>
                  <a:close/>
                </a:path>
              </a:pathLst>
            </a:custGeom>
          </p:spPr>
        </p:pic>
        <p:pic>
          <p:nvPicPr>
            <p:cNvPr id="12" name="图片 11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0" y="6544791"/>
              <a:ext cx="12192000" cy="327722"/>
            </a:xfrm>
            <a:custGeom>
              <a:avLst/>
              <a:gdLst>
                <a:gd name="connsiteX0" fmla="*/ 0 w 12192000"/>
                <a:gd name="connsiteY0" fmla="*/ 0 h 327722"/>
                <a:gd name="connsiteX1" fmla="*/ 12192000 w 12192000"/>
                <a:gd name="connsiteY1" fmla="*/ 0 h 327722"/>
                <a:gd name="connsiteX2" fmla="*/ 12192000 w 12192000"/>
                <a:gd name="connsiteY2" fmla="*/ 327722 h 327722"/>
                <a:gd name="connsiteX3" fmla="*/ 0 w 12192000"/>
                <a:gd name="connsiteY3" fmla="*/ 327722 h 327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27722">
                  <a:moveTo>
                    <a:pt x="0" y="0"/>
                  </a:moveTo>
                  <a:lnTo>
                    <a:pt x="12192000" y="0"/>
                  </a:lnTo>
                  <a:lnTo>
                    <a:pt x="12192000" y="327722"/>
                  </a:lnTo>
                  <a:lnTo>
                    <a:pt x="0" y="327722"/>
                  </a:lnTo>
                  <a:close/>
                </a:path>
              </a:pathLst>
            </a:cu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93474" y="443234"/>
            <a:ext cx="9614404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25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7"/>
            </p:custDataLst>
          </p:nvPr>
        </p:nvSpPr>
        <p:spPr>
          <a:xfrm>
            <a:off x="593474" y="952508"/>
            <a:ext cx="9614404" cy="5388907"/>
          </a:xfrm>
        </p:spPr>
        <p:txBody>
          <a:bodyPr vert="horz" lIns="90170" tIns="46990" rIns="90170" bIns="46990" rtlCol="0">
            <a:normAutofit/>
          </a:bodyPr>
          <a:lstStyle>
            <a:lvl1pPr marL="202565" marR="0" lvl="0" indent="-20256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07695" marR="0" lvl="1" indent="-20256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42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012825" marR="0" lvl="2" indent="-20256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417955" marR="0" lvl="3" indent="-20256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1822450" marR="0" lvl="4" indent="-20256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 rot="6238231" flipH="1">
            <a:off x="8335183" y="4234656"/>
            <a:ext cx="1036536" cy="117157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zh-CN" altLang="en-US" sz="1595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 5"/>
          <p:cNvSpPr/>
          <p:nvPr/>
        </p:nvSpPr>
        <p:spPr>
          <a:xfrm rot="19041346" flipH="1">
            <a:off x="8937836" y="6107113"/>
            <a:ext cx="165958" cy="18732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zh-CN" altLang="en-US" sz="1595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 6"/>
          <p:cNvSpPr/>
          <p:nvPr/>
        </p:nvSpPr>
        <p:spPr>
          <a:xfrm rot="998715" flipH="1">
            <a:off x="9307726" y="5621338"/>
            <a:ext cx="419115" cy="47307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zh-CN" altLang="en-US" sz="1595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7"/>
          <p:cNvSpPr/>
          <p:nvPr/>
        </p:nvSpPr>
        <p:spPr>
          <a:xfrm rot="19250940" flipH="1">
            <a:off x="9018002" y="5688013"/>
            <a:ext cx="198306" cy="22383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zh-CN" altLang="en-US" sz="1595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矩形 8"/>
          <p:cNvSpPr/>
          <p:nvPr/>
        </p:nvSpPr>
        <p:spPr>
          <a:xfrm rot="19628488" flipH="1">
            <a:off x="9891393" y="6592888"/>
            <a:ext cx="424741" cy="47783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zh-CN" altLang="en-US" sz="1595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矩形 1"/>
          <p:cNvSpPr/>
          <p:nvPr/>
        </p:nvSpPr>
        <p:spPr>
          <a:xfrm rot="1703810" flipH="1">
            <a:off x="10221903" y="2659063"/>
            <a:ext cx="593512" cy="66992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zh-CN" altLang="en-US" sz="1595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2"/>
          <p:cNvSpPr/>
          <p:nvPr/>
        </p:nvSpPr>
        <p:spPr>
          <a:xfrm rot="985914" flipH="1">
            <a:off x="9809820" y="5414963"/>
            <a:ext cx="1174366" cy="132556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zh-CN" altLang="en-US" sz="1595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4"/>
          <p:cNvSpPr/>
          <p:nvPr/>
        </p:nvSpPr>
        <p:spPr>
          <a:xfrm rot="3014278" flipH="1">
            <a:off x="9036989" y="3586956"/>
            <a:ext cx="1735529" cy="195738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zh-CN" altLang="en-US" sz="1595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 rot="4169379" flipH="1">
            <a:off x="7933648" y="5462588"/>
            <a:ext cx="180023" cy="2032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zh-CN" altLang="en-US" sz="1595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 rot="1849597" flipH="1">
            <a:off x="9227560" y="6386513"/>
            <a:ext cx="592106" cy="66992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zh-CN" altLang="en-US" sz="1595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 rot="1703810" flipH="1">
            <a:off x="8905488" y="3232150"/>
            <a:ext cx="291131" cy="3302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zh-CN" altLang="en-US" sz="1595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206" name="Picture 16" descr="timg?image&amp;quality=80&amp;size=b9999_10000&amp;sec=1514455248577&amp;di=17a6aee7f6970fc09f61a1489a9c9b1a&amp;imgtype=0&amp;src=http%3A%2F%2Fpic2"/>
          <p:cNvPicPr>
            <a:picLocks noChangeAspect="1"/>
          </p:cNvPicPr>
          <p:nvPr userDrawn="1"/>
        </p:nvPicPr>
        <p:blipFill>
          <a:blip r:embed="rId2"/>
          <a:srcRect b="5328"/>
          <a:stretch>
            <a:fillRect/>
          </a:stretch>
        </p:blipFill>
        <p:spPr>
          <a:xfrm>
            <a:off x="499282" y="5341938"/>
            <a:ext cx="1004188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297507" y="236936"/>
            <a:ext cx="4962460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125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 userDrawn="1">
            <p:custDataLst>
              <p:tags r:id="rId3"/>
            </p:custDataLst>
          </p:nvPr>
        </p:nvGrpSpPr>
        <p:grpSpPr>
          <a:xfrm>
            <a:off x="2346035" y="4157345"/>
            <a:ext cx="6109281" cy="332740"/>
            <a:chOff x="2593603" y="4157345"/>
            <a:chExt cx="6895837" cy="332740"/>
          </a:xfrm>
        </p:grpSpPr>
        <p:grpSp>
          <p:nvGrpSpPr>
            <p:cNvPr id="10" name="组合 9"/>
            <p:cNvGrpSpPr/>
            <p:nvPr/>
          </p:nvGrpSpPr>
          <p:grpSpPr>
            <a:xfrm>
              <a:off x="2593603" y="4157345"/>
              <a:ext cx="666115" cy="332740"/>
              <a:chOff x="6111" y="5451"/>
              <a:chExt cx="1049" cy="524"/>
            </a:xfrm>
          </p:grpSpPr>
          <p:sp>
            <p:nvSpPr>
              <p:cNvPr id="15" name="五角星 5"/>
              <p:cNvSpPr/>
              <p:nvPr>
                <p:custDataLst>
                  <p:tags r:id="rId4"/>
                </p:custDataLst>
              </p:nvPr>
            </p:nvSpPr>
            <p:spPr>
              <a:xfrm>
                <a:off x="6111" y="5451"/>
                <a:ext cx="525" cy="525"/>
              </a:xfrm>
              <a:prstGeom prst="star5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95" baseline="0">
                  <a:latin typeface="Arial" panose="020B0604020202020204" pitchFamily="34" charset="0"/>
                </a:endParaRPr>
              </a:p>
            </p:txBody>
          </p:sp>
          <p:sp>
            <p:nvSpPr>
              <p:cNvPr id="19" name="五角星 6"/>
              <p:cNvSpPr/>
              <p:nvPr>
                <p:custDataLst>
                  <p:tags r:id="rId5"/>
                </p:custDataLst>
              </p:nvPr>
            </p:nvSpPr>
            <p:spPr>
              <a:xfrm>
                <a:off x="6636" y="5451"/>
                <a:ext cx="525" cy="525"/>
              </a:xfrm>
              <a:prstGeom prst="star5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95" baseline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8823325" y="4157345"/>
              <a:ext cx="666115" cy="332740"/>
              <a:chOff x="12041" y="5451"/>
              <a:chExt cx="1049" cy="524"/>
            </a:xfrm>
          </p:grpSpPr>
          <p:sp>
            <p:nvSpPr>
              <p:cNvPr id="13" name="五角星 7"/>
              <p:cNvSpPr/>
              <p:nvPr>
                <p:custDataLst>
                  <p:tags r:id="rId6"/>
                </p:custDataLst>
              </p:nvPr>
            </p:nvSpPr>
            <p:spPr>
              <a:xfrm>
                <a:off x="12041" y="5451"/>
                <a:ext cx="525" cy="525"/>
              </a:xfrm>
              <a:prstGeom prst="star5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95" baseline="0">
                  <a:latin typeface="Arial" panose="020B0604020202020204" pitchFamily="34" charset="0"/>
                </a:endParaRPr>
              </a:p>
            </p:txBody>
          </p:sp>
          <p:sp>
            <p:nvSpPr>
              <p:cNvPr id="14" name="五角星 8"/>
              <p:cNvSpPr/>
              <p:nvPr>
                <p:custDataLst>
                  <p:tags r:id="rId7"/>
                </p:custDataLst>
              </p:nvPr>
            </p:nvSpPr>
            <p:spPr>
              <a:xfrm>
                <a:off x="12566" y="5451"/>
                <a:ext cx="525" cy="525"/>
              </a:xfrm>
              <a:prstGeom prst="star5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95" baseline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8" name="文本框 7"/>
          <p:cNvSpPr txBox="1"/>
          <p:nvPr userDrawn="1">
            <p:custDataLst>
              <p:tags r:id="rId8"/>
            </p:custDataLst>
          </p:nvPr>
        </p:nvSpPr>
        <p:spPr>
          <a:xfrm>
            <a:off x="1111639" y="2346325"/>
            <a:ext cx="8579197" cy="157099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alpha val="100000"/>
              </a:schemeClr>
            </a:outerShdw>
          </a:effectLst>
        </p:spPr>
        <p:txBody>
          <a:bodyPr wrap="square" lIns="79884" tIns="41630" rIns="79884" bIns="41630" rtlCol="0"/>
          <a:lstStyle/>
          <a:p>
            <a:pPr algn="ctr"/>
            <a:r>
              <a:rPr lang="zh-CN" altLang="en-US" sz="6380" b="1">
                <a:ln w="25400">
                  <a:solidFill>
                    <a:schemeClr val="bg1"/>
                  </a:solidFill>
                </a:ln>
                <a:solidFill>
                  <a:srgbClr val="D71518"/>
                </a:solidFill>
                <a:latin typeface="汉仪尚巍手书W" panose="00020600040101010101" charset="-122"/>
                <a:ea typeface="汉仪尚巍手书W" panose="00020600040101010101" charset="-122"/>
                <a:cs typeface="汉仪尚巍手书W" panose="00020600040101010101" charset="-122"/>
              </a:rPr>
              <a:t>庆祝新中国成立</a:t>
            </a:r>
            <a:r>
              <a:rPr lang="en-US" altLang="zh-CN" sz="6380" b="1">
                <a:ln w="25400">
                  <a:solidFill>
                    <a:schemeClr val="bg1"/>
                  </a:solidFill>
                </a:ln>
                <a:solidFill>
                  <a:srgbClr val="D71518"/>
                </a:solidFill>
                <a:latin typeface="汉仪尚巍手书W" panose="00020600040101010101" charset="-122"/>
                <a:ea typeface="汉仪尚巍手书W" panose="00020600040101010101" charset="-122"/>
                <a:cs typeface="汉仪尚巍手书W" panose="00020600040101010101" charset="-122"/>
              </a:rPr>
              <a:t>70</a:t>
            </a:r>
            <a:r>
              <a:rPr lang="zh-CN" altLang="en-US" sz="6380" b="1">
                <a:ln w="25400">
                  <a:solidFill>
                    <a:schemeClr val="bg1"/>
                  </a:solidFill>
                </a:ln>
                <a:solidFill>
                  <a:srgbClr val="D71518"/>
                </a:solidFill>
                <a:latin typeface="汉仪尚巍手书W" panose="00020600040101010101" charset="-122"/>
                <a:ea typeface="汉仪尚巍手书W" panose="00020600040101010101" charset="-122"/>
                <a:cs typeface="汉仪尚巍手书W" panose="00020600040101010101" charset="-122"/>
              </a:rPr>
              <a:t>周年</a:t>
            </a:r>
            <a:endParaRPr lang="zh-CN" altLang="en-US" sz="6380" b="1">
              <a:ln w="25400">
                <a:solidFill>
                  <a:schemeClr val="bg1"/>
                </a:solidFill>
              </a:ln>
              <a:solidFill>
                <a:srgbClr val="D71518"/>
              </a:solidFill>
              <a:latin typeface="汉仪尚巍手书W" panose="00020600040101010101" charset="-122"/>
              <a:ea typeface="汉仪尚巍手书W" panose="00020600040101010101" charset="-122"/>
              <a:cs typeface="汉仪尚巍手书W" panose="0002060004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ctrTitle" hasCustomPrompt="1"/>
            <p:custDataLst>
              <p:tags r:id="rId9"/>
            </p:custDataLst>
          </p:nvPr>
        </p:nvSpPr>
        <p:spPr>
          <a:xfrm>
            <a:off x="2966591" y="4112803"/>
            <a:ext cx="4868169" cy="422458"/>
          </a:xfrm>
        </p:spPr>
        <p:txBody>
          <a:bodyPr lIns="90170" tIns="46990" rIns="90170" bIns="46990" anchor="ctr" anchorCtr="0">
            <a:normAutofit/>
          </a:bodyPr>
          <a:lstStyle>
            <a:lvl1pPr algn="ctr">
              <a:defRPr sz="1900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尚巍手书W" panose="00020600040101010101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 userDrawn="1">
            <p:ph type="subTitle" idx="1" hasCustomPrompt="1"/>
            <p:custDataLst>
              <p:tags r:id="rId10"/>
            </p:custDataLst>
          </p:nvPr>
        </p:nvSpPr>
        <p:spPr>
          <a:xfrm>
            <a:off x="2346035" y="1663700"/>
            <a:ext cx="6109843" cy="558439"/>
          </a:xfrm>
        </p:spPr>
        <p:txBody>
          <a:bodyPr lIns="90170" tIns="46990" rIns="90170" bIns="46990" anchor="ctr" anchorCtr="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0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 userDrawn="1"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 userDrawn="1"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 userDrawn="1"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0801350" cy="6872513"/>
            <a:chOff x="0" y="0"/>
            <a:chExt cx="12192000" cy="6872513"/>
          </a:xfrm>
        </p:grpSpPr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327722"/>
            </a:xfrm>
            <a:custGeom>
              <a:avLst/>
              <a:gdLst>
                <a:gd name="connsiteX0" fmla="*/ 0 w 12192000"/>
                <a:gd name="connsiteY0" fmla="*/ 0 h 327722"/>
                <a:gd name="connsiteX1" fmla="*/ 12192000 w 12192000"/>
                <a:gd name="connsiteY1" fmla="*/ 0 h 327722"/>
                <a:gd name="connsiteX2" fmla="*/ 12192000 w 12192000"/>
                <a:gd name="connsiteY2" fmla="*/ 327722 h 327722"/>
                <a:gd name="connsiteX3" fmla="*/ 0 w 12192000"/>
                <a:gd name="connsiteY3" fmla="*/ 327722 h 327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27722">
                  <a:moveTo>
                    <a:pt x="0" y="0"/>
                  </a:moveTo>
                  <a:lnTo>
                    <a:pt x="12192000" y="0"/>
                  </a:lnTo>
                  <a:lnTo>
                    <a:pt x="12192000" y="327722"/>
                  </a:lnTo>
                  <a:lnTo>
                    <a:pt x="0" y="327722"/>
                  </a:lnTo>
                  <a:close/>
                </a:path>
              </a:pathLst>
            </a:custGeom>
          </p:spPr>
        </p:pic>
        <p:pic>
          <p:nvPicPr>
            <p:cNvPr id="12" name="图片 11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0" y="6544791"/>
              <a:ext cx="12192000" cy="327722"/>
            </a:xfrm>
            <a:custGeom>
              <a:avLst/>
              <a:gdLst>
                <a:gd name="connsiteX0" fmla="*/ 0 w 12192000"/>
                <a:gd name="connsiteY0" fmla="*/ 0 h 327722"/>
                <a:gd name="connsiteX1" fmla="*/ 12192000 w 12192000"/>
                <a:gd name="connsiteY1" fmla="*/ 0 h 327722"/>
                <a:gd name="connsiteX2" fmla="*/ 12192000 w 12192000"/>
                <a:gd name="connsiteY2" fmla="*/ 327722 h 327722"/>
                <a:gd name="connsiteX3" fmla="*/ 0 w 12192000"/>
                <a:gd name="connsiteY3" fmla="*/ 327722 h 327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27722">
                  <a:moveTo>
                    <a:pt x="0" y="0"/>
                  </a:moveTo>
                  <a:lnTo>
                    <a:pt x="12192000" y="0"/>
                  </a:lnTo>
                  <a:lnTo>
                    <a:pt x="12192000" y="327722"/>
                  </a:lnTo>
                  <a:lnTo>
                    <a:pt x="0" y="327722"/>
                  </a:lnTo>
                  <a:close/>
                </a:path>
              </a:pathLst>
            </a:cu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93474" y="443234"/>
            <a:ext cx="9614404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7"/>
            </p:custDataLst>
          </p:nvPr>
        </p:nvSpPr>
        <p:spPr>
          <a:xfrm>
            <a:off x="593474" y="952508"/>
            <a:ext cx="9614404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267831" y="2633663"/>
            <a:ext cx="4265689" cy="737343"/>
          </a:xfrm>
        </p:spPr>
        <p:txBody>
          <a:bodyPr lIns="90170" tIns="46990" rIns="90170" bIns="46990" anchor="b" anchorCtr="0">
            <a:normAutofit/>
          </a:bodyPr>
          <a:lstStyle>
            <a:lvl1pPr algn="ctr">
              <a:defRPr sz="36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尚巍手书W" panose="00020600040101010101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267831" y="3449111"/>
            <a:ext cx="4265689" cy="1078230"/>
          </a:xfrm>
        </p:spPr>
        <p:txBody>
          <a:bodyPr lIns="90170" tIns="46990" rIns="90170" bIns="4699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20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0801350" cy="6872513"/>
            <a:chOff x="0" y="0"/>
            <a:chExt cx="12192000" cy="6872513"/>
          </a:xfrm>
        </p:grpSpPr>
        <p:pic>
          <p:nvPicPr>
            <p:cNvPr id="12" name="图片 11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327722"/>
            </a:xfrm>
            <a:custGeom>
              <a:avLst/>
              <a:gdLst>
                <a:gd name="connsiteX0" fmla="*/ 0 w 12192000"/>
                <a:gd name="connsiteY0" fmla="*/ 0 h 327722"/>
                <a:gd name="connsiteX1" fmla="*/ 12192000 w 12192000"/>
                <a:gd name="connsiteY1" fmla="*/ 0 h 327722"/>
                <a:gd name="connsiteX2" fmla="*/ 12192000 w 12192000"/>
                <a:gd name="connsiteY2" fmla="*/ 327722 h 327722"/>
                <a:gd name="connsiteX3" fmla="*/ 0 w 12192000"/>
                <a:gd name="connsiteY3" fmla="*/ 327722 h 327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27722">
                  <a:moveTo>
                    <a:pt x="0" y="0"/>
                  </a:moveTo>
                  <a:lnTo>
                    <a:pt x="12192000" y="0"/>
                  </a:lnTo>
                  <a:lnTo>
                    <a:pt x="12192000" y="327722"/>
                  </a:lnTo>
                  <a:lnTo>
                    <a:pt x="0" y="327722"/>
                  </a:lnTo>
                  <a:close/>
                </a:path>
              </a:pathLst>
            </a:custGeom>
          </p:spPr>
        </p:pic>
        <p:pic>
          <p:nvPicPr>
            <p:cNvPr id="13" name="图片 12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0" y="6544791"/>
              <a:ext cx="12192000" cy="327722"/>
            </a:xfrm>
            <a:custGeom>
              <a:avLst/>
              <a:gdLst>
                <a:gd name="connsiteX0" fmla="*/ 0 w 12192000"/>
                <a:gd name="connsiteY0" fmla="*/ 0 h 327722"/>
                <a:gd name="connsiteX1" fmla="*/ 12192000 w 12192000"/>
                <a:gd name="connsiteY1" fmla="*/ 0 h 327722"/>
                <a:gd name="connsiteX2" fmla="*/ 12192000 w 12192000"/>
                <a:gd name="connsiteY2" fmla="*/ 327722 h 327722"/>
                <a:gd name="connsiteX3" fmla="*/ 0 w 12192000"/>
                <a:gd name="connsiteY3" fmla="*/ 327722 h 327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27722">
                  <a:moveTo>
                    <a:pt x="0" y="0"/>
                  </a:moveTo>
                  <a:lnTo>
                    <a:pt x="12192000" y="0"/>
                  </a:lnTo>
                  <a:lnTo>
                    <a:pt x="12192000" y="327722"/>
                  </a:lnTo>
                  <a:lnTo>
                    <a:pt x="0" y="327722"/>
                  </a:lnTo>
                  <a:close/>
                </a:path>
              </a:pathLst>
            </a:cu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93474" y="443234"/>
            <a:ext cx="9614404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7"/>
            </p:custDataLst>
          </p:nvPr>
        </p:nvSpPr>
        <p:spPr>
          <a:xfrm>
            <a:off x="593516" y="952508"/>
            <a:ext cx="468062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8"/>
            </p:custDataLst>
          </p:nvPr>
        </p:nvSpPr>
        <p:spPr>
          <a:xfrm>
            <a:off x="5527255" y="952508"/>
            <a:ext cx="4680622" cy="5388907"/>
          </a:xfrm>
        </p:spPr>
        <p:txBody>
          <a:bodyPr lIns="90170" tIns="46990" rIns="90170" bIns="4699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0801350" cy="6872513"/>
            <a:chOff x="0" y="0"/>
            <a:chExt cx="12192000" cy="6872513"/>
          </a:xfrm>
        </p:grpSpPr>
        <p:pic>
          <p:nvPicPr>
            <p:cNvPr id="14" name="图片 1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327722"/>
            </a:xfrm>
            <a:custGeom>
              <a:avLst/>
              <a:gdLst>
                <a:gd name="connsiteX0" fmla="*/ 0 w 12192000"/>
                <a:gd name="connsiteY0" fmla="*/ 0 h 327722"/>
                <a:gd name="connsiteX1" fmla="*/ 12192000 w 12192000"/>
                <a:gd name="connsiteY1" fmla="*/ 0 h 327722"/>
                <a:gd name="connsiteX2" fmla="*/ 12192000 w 12192000"/>
                <a:gd name="connsiteY2" fmla="*/ 327722 h 327722"/>
                <a:gd name="connsiteX3" fmla="*/ 0 w 12192000"/>
                <a:gd name="connsiteY3" fmla="*/ 327722 h 327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27722">
                  <a:moveTo>
                    <a:pt x="0" y="0"/>
                  </a:moveTo>
                  <a:lnTo>
                    <a:pt x="12192000" y="0"/>
                  </a:lnTo>
                  <a:lnTo>
                    <a:pt x="12192000" y="327722"/>
                  </a:lnTo>
                  <a:lnTo>
                    <a:pt x="0" y="327722"/>
                  </a:lnTo>
                  <a:close/>
                </a:path>
              </a:pathLst>
            </a:custGeom>
          </p:spPr>
        </p:pic>
        <p:pic>
          <p:nvPicPr>
            <p:cNvPr id="15" name="图片 14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0" y="6544791"/>
              <a:ext cx="12192000" cy="327722"/>
            </a:xfrm>
            <a:custGeom>
              <a:avLst/>
              <a:gdLst>
                <a:gd name="connsiteX0" fmla="*/ 0 w 12192000"/>
                <a:gd name="connsiteY0" fmla="*/ 0 h 327722"/>
                <a:gd name="connsiteX1" fmla="*/ 12192000 w 12192000"/>
                <a:gd name="connsiteY1" fmla="*/ 0 h 327722"/>
                <a:gd name="connsiteX2" fmla="*/ 12192000 w 12192000"/>
                <a:gd name="connsiteY2" fmla="*/ 327722 h 327722"/>
                <a:gd name="connsiteX3" fmla="*/ 0 w 12192000"/>
                <a:gd name="connsiteY3" fmla="*/ 327722 h 327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27722">
                  <a:moveTo>
                    <a:pt x="0" y="0"/>
                  </a:moveTo>
                  <a:lnTo>
                    <a:pt x="12192000" y="0"/>
                  </a:lnTo>
                  <a:lnTo>
                    <a:pt x="12192000" y="327722"/>
                  </a:lnTo>
                  <a:lnTo>
                    <a:pt x="0" y="327722"/>
                  </a:lnTo>
                  <a:close/>
                </a:path>
              </a:pathLst>
            </a:cu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93474" y="443234"/>
            <a:ext cx="9614404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593516" y="952508"/>
            <a:ext cx="4680622" cy="381003"/>
          </a:xfrm>
        </p:spPr>
        <p:txBody>
          <a:bodyPr lIns="90170" tIns="46990" rIns="90170" bIns="4699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8"/>
            </p:custDataLst>
          </p:nvPr>
        </p:nvSpPr>
        <p:spPr>
          <a:xfrm>
            <a:off x="593512" y="1406525"/>
            <a:ext cx="4680585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9"/>
            </p:custDataLst>
          </p:nvPr>
        </p:nvSpPr>
        <p:spPr>
          <a:xfrm>
            <a:off x="5524485" y="952508"/>
            <a:ext cx="4680622" cy="38100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0"/>
            </p:custDataLst>
          </p:nvPr>
        </p:nvSpPr>
        <p:spPr>
          <a:xfrm>
            <a:off x="5524485" y="1406525"/>
            <a:ext cx="468062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0801350" cy="6872513"/>
            <a:chOff x="0" y="0"/>
            <a:chExt cx="12192000" cy="6872513"/>
          </a:xfrm>
        </p:grpSpPr>
        <p:pic>
          <p:nvPicPr>
            <p:cNvPr id="12" name="图片 11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327722"/>
            </a:xfrm>
            <a:custGeom>
              <a:avLst/>
              <a:gdLst>
                <a:gd name="connsiteX0" fmla="*/ 0 w 12192000"/>
                <a:gd name="connsiteY0" fmla="*/ 0 h 327722"/>
                <a:gd name="connsiteX1" fmla="*/ 12192000 w 12192000"/>
                <a:gd name="connsiteY1" fmla="*/ 0 h 327722"/>
                <a:gd name="connsiteX2" fmla="*/ 12192000 w 12192000"/>
                <a:gd name="connsiteY2" fmla="*/ 327722 h 327722"/>
                <a:gd name="connsiteX3" fmla="*/ 0 w 12192000"/>
                <a:gd name="connsiteY3" fmla="*/ 327722 h 327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27722">
                  <a:moveTo>
                    <a:pt x="0" y="0"/>
                  </a:moveTo>
                  <a:lnTo>
                    <a:pt x="12192000" y="0"/>
                  </a:lnTo>
                  <a:lnTo>
                    <a:pt x="12192000" y="327722"/>
                  </a:lnTo>
                  <a:lnTo>
                    <a:pt x="0" y="327722"/>
                  </a:lnTo>
                  <a:close/>
                </a:path>
              </a:pathLst>
            </a:custGeom>
          </p:spPr>
        </p:pic>
        <p:pic>
          <p:nvPicPr>
            <p:cNvPr id="13" name="图片 12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0" y="6544791"/>
              <a:ext cx="12192000" cy="327722"/>
            </a:xfrm>
            <a:custGeom>
              <a:avLst/>
              <a:gdLst>
                <a:gd name="connsiteX0" fmla="*/ 0 w 12192000"/>
                <a:gd name="connsiteY0" fmla="*/ 0 h 327722"/>
                <a:gd name="connsiteX1" fmla="*/ 12192000 w 12192000"/>
                <a:gd name="connsiteY1" fmla="*/ 0 h 327722"/>
                <a:gd name="connsiteX2" fmla="*/ 12192000 w 12192000"/>
                <a:gd name="connsiteY2" fmla="*/ 327722 h 327722"/>
                <a:gd name="connsiteX3" fmla="*/ 0 w 12192000"/>
                <a:gd name="connsiteY3" fmla="*/ 327722 h 327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27722">
                  <a:moveTo>
                    <a:pt x="0" y="0"/>
                  </a:moveTo>
                  <a:lnTo>
                    <a:pt x="12192000" y="0"/>
                  </a:lnTo>
                  <a:lnTo>
                    <a:pt x="12192000" y="327722"/>
                  </a:lnTo>
                  <a:lnTo>
                    <a:pt x="0" y="327722"/>
                  </a:lnTo>
                  <a:close/>
                </a:path>
              </a:pathLst>
            </a:cu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93516" y="443234"/>
            <a:ext cx="9614404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7"/>
            </p:custDataLst>
          </p:nvPr>
        </p:nvSpPr>
        <p:spPr>
          <a:xfrm>
            <a:off x="593516" y="952508"/>
            <a:ext cx="468062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8"/>
            </p:custDataLst>
          </p:nvPr>
        </p:nvSpPr>
        <p:spPr>
          <a:xfrm>
            <a:off x="5527298" y="952508"/>
            <a:ext cx="468062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0801350" cy="6872513"/>
            <a:chOff x="0" y="0"/>
            <a:chExt cx="12192000" cy="6872513"/>
          </a:xfrm>
        </p:grpSpPr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327722"/>
            </a:xfrm>
            <a:custGeom>
              <a:avLst/>
              <a:gdLst>
                <a:gd name="connsiteX0" fmla="*/ 0 w 12192000"/>
                <a:gd name="connsiteY0" fmla="*/ 0 h 327722"/>
                <a:gd name="connsiteX1" fmla="*/ 12192000 w 12192000"/>
                <a:gd name="connsiteY1" fmla="*/ 0 h 327722"/>
                <a:gd name="connsiteX2" fmla="*/ 12192000 w 12192000"/>
                <a:gd name="connsiteY2" fmla="*/ 327722 h 327722"/>
                <a:gd name="connsiteX3" fmla="*/ 0 w 12192000"/>
                <a:gd name="connsiteY3" fmla="*/ 327722 h 327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27722">
                  <a:moveTo>
                    <a:pt x="0" y="0"/>
                  </a:moveTo>
                  <a:lnTo>
                    <a:pt x="12192000" y="0"/>
                  </a:lnTo>
                  <a:lnTo>
                    <a:pt x="12192000" y="327722"/>
                  </a:lnTo>
                  <a:lnTo>
                    <a:pt x="0" y="327722"/>
                  </a:lnTo>
                  <a:close/>
                </a:path>
              </a:pathLst>
            </a:custGeom>
          </p:spPr>
        </p:pic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0" y="6544791"/>
              <a:ext cx="12192000" cy="327722"/>
            </a:xfrm>
            <a:custGeom>
              <a:avLst/>
              <a:gdLst>
                <a:gd name="connsiteX0" fmla="*/ 0 w 12192000"/>
                <a:gd name="connsiteY0" fmla="*/ 0 h 327722"/>
                <a:gd name="connsiteX1" fmla="*/ 12192000 w 12192000"/>
                <a:gd name="connsiteY1" fmla="*/ 0 h 327722"/>
                <a:gd name="connsiteX2" fmla="*/ 12192000 w 12192000"/>
                <a:gd name="connsiteY2" fmla="*/ 327722 h 327722"/>
                <a:gd name="connsiteX3" fmla="*/ 0 w 12192000"/>
                <a:gd name="connsiteY3" fmla="*/ 327722 h 327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27722">
                  <a:moveTo>
                    <a:pt x="0" y="0"/>
                  </a:moveTo>
                  <a:lnTo>
                    <a:pt x="12192000" y="0"/>
                  </a:lnTo>
                  <a:lnTo>
                    <a:pt x="12192000" y="327722"/>
                  </a:lnTo>
                  <a:lnTo>
                    <a:pt x="0" y="327722"/>
                  </a:lnTo>
                  <a:close/>
                </a:path>
              </a:pathLst>
            </a:cu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6"/>
            </p:custDataLst>
          </p:nvPr>
        </p:nvSpPr>
        <p:spPr>
          <a:xfrm>
            <a:off x="9365365" y="952508"/>
            <a:ext cx="842512" cy="5388907"/>
          </a:xfrm>
        </p:spPr>
        <p:txBody>
          <a:bodyPr vert="eaVert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7"/>
            </p:custDataLst>
          </p:nvPr>
        </p:nvSpPr>
        <p:spPr>
          <a:xfrm>
            <a:off x="593512" y="952500"/>
            <a:ext cx="8707083" cy="5388907"/>
          </a:xfrm>
        </p:spPr>
        <p:txBody>
          <a:bodyPr vert="eaVert" lIns="90170" tIns="46990" rIns="90170" bIns="4699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267831" y="2633663"/>
            <a:ext cx="4265689" cy="737343"/>
          </a:xfrm>
        </p:spPr>
        <p:txBody>
          <a:bodyPr lIns="90170" tIns="46990" rIns="90170" bIns="46990" anchor="b" anchorCtr="0">
            <a:normAutofit/>
          </a:bodyPr>
          <a:lstStyle>
            <a:lvl1pPr algn="ctr">
              <a:defRPr sz="319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尚巍手书W" panose="00020600040101010101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267831" y="3449111"/>
            <a:ext cx="4265689" cy="1078230"/>
          </a:xfrm>
        </p:spPr>
        <p:txBody>
          <a:bodyPr lIns="90170" tIns="46990" rIns="90170" bIns="4699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177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05130" indent="0">
              <a:buNone/>
              <a:defRPr sz="1770">
                <a:solidFill>
                  <a:schemeClr val="tx1">
                    <a:tint val="75000"/>
                  </a:schemeClr>
                </a:solidFill>
              </a:defRPr>
            </a:lvl2pPr>
            <a:lvl3pPr marL="810260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3pPr>
            <a:lvl4pPr marL="1215390" indent="0">
              <a:buNone/>
              <a:defRPr sz="1420">
                <a:solidFill>
                  <a:schemeClr val="tx1">
                    <a:tint val="75000"/>
                  </a:schemeClr>
                </a:solidFill>
              </a:defRPr>
            </a:lvl4pPr>
            <a:lvl5pPr marL="1620520" indent="0">
              <a:buNone/>
              <a:defRPr sz="1420">
                <a:solidFill>
                  <a:schemeClr val="tx1">
                    <a:tint val="75000"/>
                  </a:schemeClr>
                </a:solidFill>
              </a:defRPr>
            </a:lvl5pPr>
            <a:lvl6pPr marL="2025015" indent="0">
              <a:buNone/>
              <a:defRPr sz="1420">
                <a:solidFill>
                  <a:schemeClr val="tx1">
                    <a:tint val="75000"/>
                  </a:schemeClr>
                </a:solidFill>
              </a:defRPr>
            </a:lvl6pPr>
            <a:lvl7pPr marL="2430145" indent="0">
              <a:buNone/>
              <a:defRPr sz="1420">
                <a:solidFill>
                  <a:schemeClr val="tx1">
                    <a:tint val="75000"/>
                  </a:schemeClr>
                </a:solidFill>
              </a:defRPr>
            </a:lvl7pPr>
            <a:lvl8pPr marL="2835275" indent="0">
              <a:buNone/>
              <a:defRPr sz="1420">
                <a:solidFill>
                  <a:schemeClr val="tx1">
                    <a:tint val="75000"/>
                  </a:schemeClr>
                </a:solidFill>
              </a:defRPr>
            </a:lvl8pPr>
            <a:lvl9pPr marL="3240405" indent="0">
              <a:buNone/>
              <a:defRPr sz="14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0801350" cy="6872513"/>
            <a:chOff x="0" y="0"/>
            <a:chExt cx="12192000" cy="6872513"/>
          </a:xfrm>
        </p:grpSpPr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327722"/>
            </a:xfrm>
            <a:custGeom>
              <a:avLst/>
              <a:gdLst>
                <a:gd name="connsiteX0" fmla="*/ 0 w 12192000"/>
                <a:gd name="connsiteY0" fmla="*/ 0 h 327722"/>
                <a:gd name="connsiteX1" fmla="*/ 12192000 w 12192000"/>
                <a:gd name="connsiteY1" fmla="*/ 0 h 327722"/>
                <a:gd name="connsiteX2" fmla="*/ 12192000 w 12192000"/>
                <a:gd name="connsiteY2" fmla="*/ 327722 h 327722"/>
                <a:gd name="connsiteX3" fmla="*/ 0 w 12192000"/>
                <a:gd name="connsiteY3" fmla="*/ 327722 h 327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27722">
                  <a:moveTo>
                    <a:pt x="0" y="0"/>
                  </a:moveTo>
                  <a:lnTo>
                    <a:pt x="12192000" y="0"/>
                  </a:lnTo>
                  <a:lnTo>
                    <a:pt x="12192000" y="327722"/>
                  </a:lnTo>
                  <a:lnTo>
                    <a:pt x="0" y="327722"/>
                  </a:lnTo>
                  <a:close/>
                </a:path>
              </a:pathLst>
            </a:custGeom>
          </p:spPr>
        </p:pic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0" y="6544791"/>
              <a:ext cx="12192000" cy="327722"/>
            </a:xfrm>
            <a:custGeom>
              <a:avLst/>
              <a:gdLst>
                <a:gd name="connsiteX0" fmla="*/ 0 w 12192000"/>
                <a:gd name="connsiteY0" fmla="*/ 0 h 327722"/>
                <a:gd name="connsiteX1" fmla="*/ 12192000 w 12192000"/>
                <a:gd name="connsiteY1" fmla="*/ 0 h 327722"/>
                <a:gd name="connsiteX2" fmla="*/ 12192000 w 12192000"/>
                <a:gd name="connsiteY2" fmla="*/ 327722 h 327722"/>
                <a:gd name="connsiteX3" fmla="*/ 0 w 12192000"/>
                <a:gd name="connsiteY3" fmla="*/ 327722 h 327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27722">
                  <a:moveTo>
                    <a:pt x="0" y="0"/>
                  </a:moveTo>
                  <a:lnTo>
                    <a:pt x="12192000" y="0"/>
                  </a:lnTo>
                  <a:lnTo>
                    <a:pt x="12192000" y="327722"/>
                  </a:lnTo>
                  <a:lnTo>
                    <a:pt x="0" y="327722"/>
                  </a:lnTo>
                  <a:close/>
                </a:path>
              </a:pathLst>
            </a:cu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93516" y="952508"/>
            <a:ext cx="9614404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2288536" y="2590800"/>
            <a:ext cx="6620327" cy="18161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9600" b="1" i="0" u="none" strike="noStrike" kern="1200" cap="none" spc="600" normalizeH="0" baseline="0" noProof="1">
                <a:ln w="2540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88900" dist="63500" dir="8100000" algn="tr" rotWithShape="0">
                    <a:schemeClr val="tx1">
                      <a:lumMod val="65000"/>
                      <a:lumOff val="35000"/>
                    </a:schemeClr>
                  </a:outerShdw>
                </a:effectLst>
                <a:uFillTx/>
                <a:latin typeface="Arial" panose="020B0604020202020204" pitchFamily="34" charset="0"/>
                <a:ea typeface="汉仪尚巍手书W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0801350" cy="6872513"/>
            <a:chOff x="0" y="0"/>
            <a:chExt cx="12192000" cy="6872513"/>
          </a:xfrm>
        </p:grpSpPr>
        <p:pic>
          <p:nvPicPr>
            <p:cNvPr id="13" name="图片 12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327722"/>
            </a:xfrm>
            <a:custGeom>
              <a:avLst/>
              <a:gdLst>
                <a:gd name="connsiteX0" fmla="*/ 0 w 12192000"/>
                <a:gd name="connsiteY0" fmla="*/ 0 h 327722"/>
                <a:gd name="connsiteX1" fmla="*/ 12192000 w 12192000"/>
                <a:gd name="connsiteY1" fmla="*/ 0 h 327722"/>
                <a:gd name="connsiteX2" fmla="*/ 12192000 w 12192000"/>
                <a:gd name="connsiteY2" fmla="*/ 327722 h 327722"/>
                <a:gd name="connsiteX3" fmla="*/ 0 w 12192000"/>
                <a:gd name="connsiteY3" fmla="*/ 327722 h 327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27722">
                  <a:moveTo>
                    <a:pt x="0" y="0"/>
                  </a:moveTo>
                  <a:lnTo>
                    <a:pt x="12192000" y="0"/>
                  </a:lnTo>
                  <a:lnTo>
                    <a:pt x="12192000" y="327722"/>
                  </a:lnTo>
                  <a:lnTo>
                    <a:pt x="0" y="327722"/>
                  </a:lnTo>
                  <a:close/>
                </a:path>
              </a:pathLst>
            </a:custGeom>
          </p:spPr>
        </p:pic>
        <p:pic>
          <p:nvPicPr>
            <p:cNvPr id="14" name="图片 13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0" y="6544791"/>
              <a:ext cx="12192000" cy="327722"/>
            </a:xfrm>
            <a:custGeom>
              <a:avLst/>
              <a:gdLst>
                <a:gd name="connsiteX0" fmla="*/ 0 w 12192000"/>
                <a:gd name="connsiteY0" fmla="*/ 0 h 327722"/>
                <a:gd name="connsiteX1" fmla="*/ 12192000 w 12192000"/>
                <a:gd name="connsiteY1" fmla="*/ 0 h 327722"/>
                <a:gd name="connsiteX2" fmla="*/ 12192000 w 12192000"/>
                <a:gd name="connsiteY2" fmla="*/ 327722 h 327722"/>
                <a:gd name="connsiteX3" fmla="*/ 0 w 12192000"/>
                <a:gd name="connsiteY3" fmla="*/ 327722 h 327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27722">
                  <a:moveTo>
                    <a:pt x="0" y="0"/>
                  </a:moveTo>
                  <a:lnTo>
                    <a:pt x="12192000" y="0"/>
                  </a:lnTo>
                  <a:lnTo>
                    <a:pt x="12192000" y="327722"/>
                  </a:lnTo>
                  <a:lnTo>
                    <a:pt x="0" y="327722"/>
                  </a:lnTo>
                  <a:close/>
                </a:path>
              </a:pathLst>
            </a:custGeom>
          </p:spPr>
        </p:pic>
      </p:grpSp>
      <p:sp>
        <p:nvSpPr>
          <p:cNvPr id="3" name="日期占位符 2" hidden="1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779396" y="6349833"/>
            <a:ext cx="2392031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 hidden="1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646519" y="6349833"/>
            <a:ext cx="3508313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 hidden="1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7628453" y="6349833"/>
            <a:ext cx="2392031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5" hidden="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259403" y="304200"/>
            <a:ext cx="10282545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95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35418" y="1249200"/>
            <a:ext cx="8528389" cy="723600"/>
          </a:xfrm>
        </p:spPr>
        <p:txBody>
          <a:bodyPr anchor="ctr"/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134986" y="2163600"/>
            <a:ext cx="8528566" cy="3445200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buFont typeface="Arial" panose="020B0604020202020204" pitchFamily="34" charset="0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buFont typeface="Arial" panose="020B0604020202020204" pitchFamily="34" charset="0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buFont typeface="Arial" panose="020B0604020202020204" pitchFamily="34" charset="0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buFont typeface="Arial" panose="020B0604020202020204" pitchFamily="34" charset="0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646519" y="6349833"/>
            <a:ext cx="3508313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779396" y="6349833"/>
            <a:ext cx="2392031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7628453" y="6349833"/>
            <a:ext cx="2392031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-28691" y="-1270"/>
            <a:ext cx="4273284" cy="685292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595">
              <a:sym typeface="+mn-ea"/>
            </a:endParaRPr>
          </a:p>
        </p:txBody>
      </p:sp>
      <p:grpSp>
        <p:nvGrpSpPr>
          <p:cNvPr id="11" name="组合 10"/>
          <p:cNvGrpSpPr/>
          <p:nvPr userDrawn="1">
            <p:custDataLst>
              <p:tags r:id="rId3"/>
            </p:custDataLst>
          </p:nvPr>
        </p:nvGrpSpPr>
        <p:grpSpPr>
          <a:xfrm>
            <a:off x="-28691" y="0"/>
            <a:ext cx="10830041" cy="6872513"/>
            <a:chOff x="0" y="0"/>
            <a:chExt cx="12192000" cy="6872513"/>
          </a:xfrm>
        </p:grpSpPr>
        <p:pic>
          <p:nvPicPr>
            <p:cNvPr id="12" name="图片 11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327722"/>
            </a:xfrm>
            <a:custGeom>
              <a:avLst/>
              <a:gdLst>
                <a:gd name="connsiteX0" fmla="*/ 0 w 12192000"/>
                <a:gd name="connsiteY0" fmla="*/ 0 h 327722"/>
                <a:gd name="connsiteX1" fmla="*/ 12192000 w 12192000"/>
                <a:gd name="connsiteY1" fmla="*/ 0 h 327722"/>
                <a:gd name="connsiteX2" fmla="*/ 12192000 w 12192000"/>
                <a:gd name="connsiteY2" fmla="*/ 327722 h 327722"/>
                <a:gd name="connsiteX3" fmla="*/ 0 w 12192000"/>
                <a:gd name="connsiteY3" fmla="*/ 327722 h 327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27722">
                  <a:moveTo>
                    <a:pt x="0" y="0"/>
                  </a:moveTo>
                  <a:lnTo>
                    <a:pt x="12192000" y="0"/>
                  </a:lnTo>
                  <a:lnTo>
                    <a:pt x="12192000" y="327722"/>
                  </a:lnTo>
                  <a:lnTo>
                    <a:pt x="0" y="327722"/>
                  </a:lnTo>
                  <a:close/>
                </a:path>
              </a:pathLst>
            </a:custGeom>
          </p:spPr>
        </p:pic>
        <p:pic>
          <p:nvPicPr>
            <p:cNvPr id="14" name="图片 13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0" y="6544791"/>
              <a:ext cx="12192000" cy="327722"/>
            </a:xfrm>
            <a:custGeom>
              <a:avLst/>
              <a:gdLst>
                <a:gd name="connsiteX0" fmla="*/ 0 w 12192000"/>
                <a:gd name="connsiteY0" fmla="*/ 0 h 327722"/>
                <a:gd name="connsiteX1" fmla="*/ 12192000 w 12192000"/>
                <a:gd name="connsiteY1" fmla="*/ 0 h 327722"/>
                <a:gd name="connsiteX2" fmla="*/ 12192000 w 12192000"/>
                <a:gd name="connsiteY2" fmla="*/ 327722 h 327722"/>
                <a:gd name="connsiteX3" fmla="*/ 0 w 12192000"/>
                <a:gd name="connsiteY3" fmla="*/ 327722 h 327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27722">
                  <a:moveTo>
                    <a:pt x="0" y="0"/>
                  </a:moveTo>
                  <a:lnTo>
                    <a:pt x="12192000" y="0"/>
                  </a:lnTo>
                  <a:lnTo>
                    <a:pt x="12192000" y="327722"/>
                  </a:lnTo>
                  <a:lnTo>
                    <a:pt x="0" y="327722"/>
                  </a:lnTo>
                  <a:close/>
                </a:path>
              </a:pathLst>
            </a:cu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16679" y="770400"/>
            <a:ext cx="3508313" cy="882000"/>
          </a:xfrm>
        </p:spPr>
        <p:txBody>
          <a:bodyPr anchor="ctr"/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单击编辑标题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7628453" y="6349833"/>
            <a:ext cx="2392031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19868" y="1764000"/>
            <a:ext cx="3505123" cy="4093200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buFont typeface="Arial" panose="020B0604020202020204" pitchFamily="34" charset="0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buFont typeface="Arial" panose="020B0604020202020204" pitchFamily="34" charset="0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buFont typeface="Arial" panose="020B0604020202020204" pitchFamily="34" charset="0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buFont typeface="Arial" panose="020B0604020202020204" pitchFamily="34" charset="0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4472676" y="768669"/>
            <a:ext cx="5740875" cy="5087937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buFont typeface="Arial" panose="020B0604020202020204" pitchFamily="34" charset="0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buFont typeface="Arial" panose="020B0604020202020204" pitchFamily="34" charset="0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buFont typeface="Arial" panose="020B0604020202020204" pitchFamily="34" charset="0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buFont typeface="Arial" panose="020B0604020202020204" pitchFamily="34" charset="0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646519" y="6349833"/>
            <a:ext cx="3508313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779396" y="6349833"/>
            <a:ext cx="2392031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-563" y="0"/>
            <a:ext cx="10801350" cy="2653174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595">
              <a:sym typeface="+mn-ea"/>
            </a:endParaRPr>
          </a:p>
        </p:txBody>
      </p:sp>
      <p:grpSp>
        <p:nvGrpSpPr>
          <p:cNvPr id="12" name="组合 1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10801350" cy="6872513"/>
            <a:chOff x="0" y="0"/>
            <a:chExt cx="12192000" cy="6872513"/>
          </a:xfrm>
        </p:grpSpPr>
        <p:pic>
          <p:nvPicPr>
            <p:cNvPr id="14" name="图片 13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327722"/>
            </a:xfrm>
            <a:custGeom>
              <a:avLst/>
              <a:gdLst>
                <a:gd name="connsiteX0" fmla="*/ 0 w 12192000"/>
                <a:gd name="connsiteY0" fmla="*/ 0 h 327722"/>
                <a:gd name="connsiteX1" fmla="*/ 12192000 w 12192000"/>
                <a:gd name="connsiteY1" fmla="*/ 0 h 327722"/>
                <a:gd name="connsiteX2" fmla="*/ 12192000 w 12192000"/>
                <a:gd name="connsiteY2" fmla="*/ 327722 h 327722"/>
                <a:gd name="connsiteX3" fmla="*/ 0 w 12192000"/>
                <a:gd name="connsiteY3" fmla="*/ 327722 h 327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27722">
                  <a:moveTo>
                    <a:pt x="0" y="0"/>
                  </a:moveTo>
                  <a:lnTo>
                    <a:pt x="12192000" y="0"/>
                  </a:lnTo>
                  <a:lnTo>
                    <a:pt x="12192000" y="327722"/>
                  </a:lnTo>
                  <a:lnTo>
                    <a:pt x="0" y="327722"/>
                  </a:lnTo>
                  <a:close/>
                </a:path>
              </a:pathLst>
            </a:custGeom>
          </p:spPr>
        </p:pic>
        <p:pic>
          <p:nvPicPr>
            <p:cNvPr id="15" name="图片 14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0" y="6544791"/>
              <a:ext cx="12192000" cy="327722"/>
            </a:xfrm>
            <a:custGeom>
              <a:avLst/>
              <a:gdLst>
                <a:gd name="connsiteX0" fmla="*/ 0 w 12192000"/>
                <a:gd name="connsiteY0" fmla="*/ 0 h 327722"/>
                <a:gd name="connsiteX1" fmla="*/ 12192000 w 12192000"/>
                <a:gd name="connsiteY1" fmla="*/ 0 h 327722"/>
                <a:gd name="connsiteX2" fmla="*/ 12192000 w 12192000"/>
                <a:gd name="connsiteY2" fmla="*/ 327722 h 327722"/>
                <a:gd name="connsiteX3" fmla="*/ 0 w 12192000"/>
                <a:gd name="connsiteY3" fmla="*/ 327722 h 327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27722">
                  <a:moveTo>
                    <a:pt x="0" y="0"/>
                  </a:moveTo>
                  <a:lnTo>
                    <a:pt x="12192000" y="0"/>
                  </a:lnTo>
                  <a:lnTo>
                    <a:pt x="12192000" y="327722"/>
                  </a:lnTo>
                  <a:lnTo>
                    <a:pt x="0" y="327722"/>
                  </a:lnTo>
                  <a:close/>
                </a:path>
              </a:pathLst>
            </a:cu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42194" y="781200"/>
            <a:ext cx="9724404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646519" y="6349833"/>
            <a:ext cx="3508313" cy="316800"/>
          </a:xfrm>
        </p:spPr>
        <p:txBody>
          <a:bodyPr/>
          <a:lstStyle>
            <a:lvl1pPr>
              <a:defRPr sz="14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7628453" y="6349833"/>
            <a:ext cx="2392031" cy="316800"/>
          </a:xfrm>
        </p:spPr>
        <p:txBody>
          <a:bodyPr/>
          <a:lstStyle>
            <a:lvl1pPr>
              <a:defRPr sz="14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42194" y="1659600"/>
            <a:ext cx="9724028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42880" y="2808000"/>
            <a:ext cx="9714836" cy="3430800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buFont typeface="Arial" panose="020B0604020202020204" pitchFamily="34" charset="0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buFont typeface="Arial" panose="020B0604020202020204" pitchFamily="34" charset="0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buFont typeface="Arial" panose="020B0604020202020204" pitchFamily="34" charset="0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buFont typeface="Arial" panose="020B0604020202020204" pitchFamily="34" charset="0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779396" y="6349833"/>
            <a:ext cx="2392031" cy="316800"/>
          </a:xfrm>
        </p:spPr>
        <p:txBody>
          <a:bodyPr/>
          <a:lstStyle>
            <a:lvl1pPr>
              <a:defRPr sz="14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0"/>
            <a:ext cx="10801350" cy="1828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595">
              <a:sym typeface="+mn-ea"/>
            </a:endParaRPr>
          </a:p>
        </p:txBody>
      </p:sp>
      <p:grpSp>
        <p:nvGrpSpPr>
          <p:cNvPr id="13" name="组合 12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10801350" cy="6872513"/>
            <a:chOff x="0" y="0"/>
            <a:chExt cx="12192000" cy="6872513"/>
          </a:xfrm>
        </p:grpSpPr>
        <p:pic>
          <p:nvPicPr>
            <p:cNvPr id="14" name="图片 13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327722"/>
            </a:xfrm>
            <a:custGeom>
              <a:avLst/>
              <a:gdLst>
                <a:gd name="connsiteX0" fmla="*/ 0 w 12192000"/>
                <a:gd name="connsiteY0" fmla="*/ 0 h 327722"/>
                <a:gd name="connsiteX1" fmla="*/ 12192000 w 12192000"/>
                <a:gd name="connsiteY1" fmla="*/ 0 h 327722"/>
                <a:gd name="connsiteX2" fmla="*/ 12192000 w 12192000"/>
                <a:gd name="connsiteY2" fmla="*/ 327722 h 327722"/>
                <a:gd name="connsiteX3" fmla="*/ 0 w 12192000"/>
                <a:gd name="connsiteY3" fmla="*/ 327722 h 327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27722">
                  <a:moveTo>
                    <a:pt x="0" y="0"/>
                  </a:moveTo>
                  <a:lnTo>
                    <a:pt x="12192000" y="0"/>
                  </a:lnTo>
                  <a:lnTo>
                    <a:pt x="12192000" y="327722"/>
                  </a:lnTo>
                  <a:lnTo>
                    <a:pt x="0" y="327722"/>
                  </a:lnTo>
                  <a:close/>
                </a:path>
              </a:pathLst>
            </a:custGeom>
          </p:spPr>
        </p:pic>
        <p:pic>
          <p:nvPicPr>
            <p:cNvPr id="15" name="图片 14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0" y="6544791"/>
              <a:ext cx="12192000" cy="327722"/>
            </a:xfrm>
            <a:custGeom>
              <a:avLst/>
              <a:gdLst>
                <a:gd name="connsiteX0" fmla="*/ 0 w 12192000"/>
                <a:gd name="connsiteY0" fmla="*/ 0 h 327722"/>
                <a:gd name="connsiteX1" fmla="*/ 12192000 w 12192000"/>
                <a:gd name="connsiteY1" fmla="*/ 0 h 327722"/>
                <a:gd name="connsiteX2" fmla="*/ 12192000 w 12192000"/>
                <a:gd name="connsiteY2" fmla="*/ 327722 h 327722"/>
                <a:gd name="connsiteX3" fmla="*/ 0 w 12192000"/>
                <a:gd name="connsiteY3" fmla="*/ 327722 h 327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27722">
                  <a:moveTo>
                    <a:pt x="0" y="0"/>
                  </a:moveTo>
                  <a:lnTo>
                    <a:pt x="12192000" y="0"/>
                  </a:lnTo>
                  <a:lnTo>
                    <a:pt x="12192000" y="327722"/>
                  </a:lnTo>
                  <a:lnTo>
                    <a:pt x="0" y="327722"/>
                  </a:lnTo>
                  <a:close/>
                </a:path>
              </a:pathLst>
            </a:cu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42000" y="466438"/>
            <a:ext cx="9724404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779396" y="6349833"/>
            <a:ext cx="2392031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646519" y="6349833"/>
            <a:ext cx="3508313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535848" y="1681200"/>
            <a:ext cx="9737162" cy="3211200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buFont typeface="Arial" panose="020B0604020202020204" pitchFamily="34" charset="0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buFont typeface="Arial" panose="020B0604020202020204" pitchFamily="34" charset="0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buFont typeface="Arial" panose="020B0604020202020204" pitchFamily="34" charset="0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buFont typeface="Arial" panose="020B0604020202020204" pitchFamily="34" charset="0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1"/>
            </p:custDataLst>
          </p:nvPr>
        </p:nvSpPr>
        <p:spPr>
          <a:xfrm>
            <a:off x="513877" y="5180400"/>
            <a:ext cx="9746730" cy="1011600"/>
          </a:xfrm>
        </p:spPr>
        <p:txBody>
          <a:bodyPr/>
          <a:lstStyle>
            <a:lvl1pPr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7628453" y="6349833"/>
            <a:ext cx="2392031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544791"/>
            <a:ext cx="10801350" cy="327722"/>
          </a:xfrm>
          <a:custGeom>
            <a:avLst/>
            <a:gdLst>
              <a:gd name="connsiteX0" fmla="*/ 0 w 12192000"/>
              <a:gd name="connsiteY0" fmla="*/ 0 h 327722"/>
              <a:gd name="connsiteX1" fmla="*/ 12192000 w 12192000"/>
              <a:gd name="connsiteY1" fmla="*/ 0 h 327722"/>
              <a:gd name="connsiteX2" fmla="*/ 12192000 w 12192000"/>
              <a:gd name="connsiteY2" fmla="*/ 327722 h 327722"/>
              <a:gd name="connsiteX3" fmla="*/ 0 w 12192000"/>
              <a:gd name="connsiteY3" fmla="*/ 327722 h 32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27722">
                <a:moveTo>
                  <a:pt x="0" y="0"/>
                </a:moveTo>
                <a:lnTo>
                  <a:pt x="12192000" y="0"/>
                </a:lnTo>
                <a:lnTo>
                  <a:pt x="12192000" y="327722"/>
                </a:lnTo>
                <a:lnTo>
                  <a:pt x="0" y="327722"/>
                </a:lnTo>
                <a:close/>
              </a:path>
            </a:pathLst>
          </a:custGeom>
        </p:spPr>
      </p:pic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-3938" y="0"/>
            <a:ext cx="10805288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595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06739" y="236330"/>
            <a:ext cx="9778624" cy="441964"/>
          </a:xfrm>
        </p:spPr>
        <p:txBody>
          <a:bodyPr>
            <a:no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779396" y="6349833"/>
            <a:ext cx="2392031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646519" y="6349833"/>
            <a:ext cx="3508313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7628453" y="6349833"/>
            <a:ext cx="2392031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13489" y="1663200"/>
            <a:ext cx="4733033" cy="2894400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buFont typeface="Arial" panose="020B0604020202020204" pitchFamily="34" charset="0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buFont typeface="Arial" panose="020B0604020202020204" pitchFamily="34" charset="0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buFont typeface="Arial" panose="020B0604020202020204" pitchFamily="34" charset="0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buFont typeface="Arial" panose="020B0604020202020204" pitchFamily="34" charset="0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530376" y="1663200"/>
            <a:ext cx="4755358" cy="2894400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buFont typeface="Arial" panose="020B0604020202020204" pitchFamily="34" charset="0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buFont typeface="Arial" panose="020B0604020202020204" pitchFamily="34" charset="0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buFont typeface="Arial" panose="020B0604020202020204" pitchFamily="34" charset="0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buFont typeface="Arial" panose="020B0604020202020204" pitchFamily="34" charset="0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1"/>
            </p:custDataLst>
          </p:nvPr>
        </p:nvSpPr>
        <p:spPr>
          <a:xfrm>
            <a:off x="5539944" y="4813200"/>
            <a:ext cx="4755358" cy="781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2"/>
            </p:custDataLst>
          </p:nvPr>
        </p:nvSpPr>
        <p:spPr>
          <a:xfrm>
            <a:off x="507111" y="4816800"/>
            <a:ext cx="4733033" cy="781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1688" y="959485"/>
            <a:ext cx="10805851" cy="493966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595">
              <a:sym typeface="+mn-ea"/>
            </a:endParaRPr>
          </a:p>
        </p:txBody>
      </p:sp>
      <p:grpSp>
        <p:nvGrpSpPr>
          <p:cNvPr id="8" name="组合 7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10801350" cy="6872513"/>
            <a:chOff x="0" y="0"/>
            <a:chExt cx="12192000" cy="6872513"/>
          </a:xfrm>
        </p:grpSpPr>
        <p:grpSp>
          <p:nvGrpSpPr>
            <p:cNvPr id="12" name="组合 11"/>
            <p:cNvGrpSpPr/>
            <p:nvPr userDrawn="1"/>
          </p:nvGrpSpPr>
          <p:grpSpPr>
            <a:xfrm>
              <a:off x="0" y="0"/>
              <a:ext cx="12192000" cy="6872513"/>
              <a:chOff x="0" y="0"/>
              <a:chExt cx="12192000" cy="6872513"/>
            </a:xfrm>
          </p:grpSpPr>
          <p:pic>
            <p:nvPicPr>
              <p:cNvPr id="13" name="图片 12"/>
              <p:cNvPicPr>
                <a:picLocks noChangeAspect="1"/>
              </p:cNvPicPr>
              <p:nvPr userDrawn="1">
                <p:custDataLst>
                  <p:tags r:id="rId4"/>
                </p:custDataLst>
              </p:nvPr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327722"/>
              </a:xfrm>
              <a:custGeom>
                <a:avLst/>
                <a:gdLst>
                  <a:gd name="connsiteX0" fmla="*/ 0 w 12192000"/>
                  <a:gd name="connsiteY0" fmla="*/ 0 h 327722"/>
                  <a:gd name="connsiteX1" fmla="*/ 12192000 w 12192000"/>
                  <a:gd name="connsiteY1" fmla="*/ 0 h 327722"/>
                  <a:gd name="connsiteX2" fmla="*/ 12192000 w 12192000"/>
                  <a:gd name="connsiteY2" fmla="*/ 327722 h 327722"/>
                  <a:gd name="connsiteX3" fmla="*/ 0 w 12192000"/>
                  <a:gd name="connsiteY3" fmla="*/ 327722 h 327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2000" h="327722">
                    <a:moveTo>
                      <a:pt x="0" y="0"/>
                    </a:moveTo>
                    <a:lnTo>
                      <a:pt x="12192000" y="0"/>
                    </a:lnTo>
                    <a:lnTo>
                      <a:pt x="12192000" y="327722"/>
                    </a:lnTo>
                    <a:lnTo>
                      <a:pt x="0" y="327722"/>
                    </a:lnTo>
                    <a:close/>
                  </a:path>
                </a:pathLst>
              </a:custGeom>
            </p:spPr>
          </p:pic>
          <p:pic>
            <p:nvPicPr>
              <p:cNvPr id="14" name="图片 13"/>
              <p:cNvPicPr>
                <a:picLocks noChangeAspect="1"/>
              </p:cNvPicPr>
              <p:nvPr userDrawn="1">
                <p:custDataLst>
                  <p:tags r:id="rId6"/>
                </p:custDataLst>
              </p:nvPr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0" y="6544791"/>
                <a:ext cx="12192000" cy="327722"/>
              </a:xfrm>
              <a:custGeom>
                <a:avLst/>
                <a:gdLst>
                  <a:gd name="connsiteX0" fmla="*/ 0 w 12192000"/>
                  <a:gd name="connsiteY0" fmla="*/ 0 h 327722"/>
                  <a:gd name="connsiteX1" fmla="*/ 12192000 w 12192000"/>
                  <a:gd name="connsiteY1" fmla="*/ 0 h 327722"/>
                  <a:gd name="connsiteX2" fmla="*/ 12192000 w 12192000"/>
                  <a:gd name="connsiteY2" fmla="*/ 327722 h 327722"/>
                  <a:gd name="connsiteX3" fmla="*/ 0 w 12192000"/>
                  <a:gd name="connsiteY3" fmla="*/ 327722 h 327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2000" h="327722">
                    <a:moveTo>
                      <a:pt x="0" y="0"/>
                    </a:moveTo>
                    <a:lnTo>
                      <a:pt x="12192000" y="0"/>
                    </a:lnTo>
                    <a:lnTo>
                      <a:pt x="12192000" y="327722"/>
                    </a:lnTo>
                    <a:lnTo>
                      <a:pt x="0" y="327722"/>
                    </a:lnTo>
                    <a:close/>
                  </a:path>
                </a:pathLst>
              </a:custGeom>
            </p:spPr>
          </p:pic>
        </p:grpSp>
        <p:grpSp>
          <p:nvGrpSpPr>
            <p:cNvPr id="6" name="组合 5"/>
            <p:cNvGrpSpPr/>
            <p:nvPr userDrawn="1">
              <p:custDataLst>
                <p:tags r:id="rId7"/>
              </p:custDataLst>
            </p:nvPr>
          </p:nvGrpSpPr>
          <p:grpSpPr>
            <a:xfrm>
              <a:off x="121285" y="3272155"/>
              <a:ext cx="11991975" cy="454025"/>
              <a:chOff x="121285" y="3272155"/>
              <a:chExt cx="11991975" cy="454025"/>
            </a:xfrm>
          </p:grpSpPr>
          <p:pic>
            <p:nvPicPr>
              <p:cNvPr id="9" name="图片 8"/>
              <p:cNvPicPr>
                <a:picLocks noChangeAspect="1" noChangeArrowheads="1"/>
              </p:cNvPicPr>
              <p:nvPr userDrawn="1">
                <p:custDataLst>
                  <p:tags r:id="rId8"/>
                </p:custDataLst>
              </p:nvPr>
            </p:nvPicPr>
            <p:blipFill>
              <a:blip r:embed="rId9"/>
              <a:stretch>
                <a:fillRect/>
              </a:stretch>
            </p:blipFill>
            <p:spPr bwMode="auto">
              <a:xfrm>
                <a:off x="10920095" y="3272155"/>
                <a:ext cx="1193165" cy="454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图片 10"/>
              <p:cNvPicPr>
                <a:picLocks noChangeAspect="1" noChangeArrowheads="1"/>
              </p:cNvPicPr>
              <p:nvPr userDrawn="1">
                <p:custDataLst>
                  <p:tags r:id="rId10"/>
                </p:custDataLst>
              </p:nvPr>
            </p:nvPicPr>
            <p:blipFill>
              <a:blip r:embed="rId9"/>
              <a:stretch>
                <a:fillRect/>
              </a:stretch>
            </p:blipFill>
            <p:spPr bwMode="auto">
              <a:xfrm flipH="1">
                <a:off x="121285" y="3272155"/>
                <a:ext cx="1193165" cy="454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1349106" y="1339200"/>
            <a:ext cx="8101013" cy="2386800"/>
          </a:xfrm>
        </p:spPr>
        <p:txBody>
          <a:bodyPr anchor="b"/>
          <a:lstStyle>
            <a:lvl1pPr algn="ctr">
              <a:defRPr sz="599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646519" y="6349833"/>
            <a:ext cx="3508313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7628453" y="6349833"/>
            <a:ext cx="2392031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348763" y="3862800"/>
            <a:ext cx="8101013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>
          <a:xfrm>
            <a:off x="779396" y="6349833"/>
            <a:ext cx="2392031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0801350" cy="6872513"/>
            <a:chOff x="0" y="0"/>
            <a:chExt cx="12192000" cy="6872513"/>
          </a:xfrm>
        </p:grpSpPr>
        <p:pic>
          <p:nvPicPr>
            <p:cNvPr id="12" name="图片 11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327722"/>
            </a:xfrm>
            <a:custGeom>
              <a:avLst/>
              <a:gdLst>
                <a:gd name="connsiteX0" fmla="*/ 0 w 12192000"/>
                <a:gd name="connsiteY0" fmla="*/ 0 h 327722"/>
                <a:gd name="connsiteX1" fmla="*/ 12192000 w 12192000"/>
                <a:gd name="connsiteY1" fmla="*/ 0 h 327722"/>
                <a:gd name="connsiteX2" fmla="*/ 12192000 w 12192000"/>
                <a:gd name="connsiteY2" fmla="*/ 327722 h 327722"/>
                <a:gd name="connsiteX3" fmla="*/ 0 w 12192000"/>
                <a:gd name="connsiteY3" fmla="*/ 327722 h 327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27722">
                  <a:moveTo>
                    <a:pt x="0" y="0"/>
                  </a:moveTo>
                  <a:lnTo>
                    <a:pt x="12192000" y="0"/>
                  </a:lnTo>
                  <a:lnTo>
                    <a:pt x="12192000" y="327722"/>
                  </a:lnTo>
                  <a:lnTo>
                    <a:pt x="0" y="327722"/>
                  </a:lnTo>
                  <a:close/>
                </a:path>
              </a:pathLst>
            </a:custGeom>
          </p:spPr>
        </p:pic>
        <p:pic>
          <p:nvPicPr>
            <p:cNvPr id="13" name="图片 12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0" y="6544791"/>
              <a:ext cx="12192000" cy="327722"/>
            </a:xfrm>
            <a:custGeom>
              <a:avLst/>
              <a:gdLst>
                <a:gd name="connsiteX0" fmla="*/ 0 w 12192000"/>
                <a:gd name="connsiteY0" fmla="*/ 0 h 327722"/>
                <a:gd name="connsiteX1" fmla="*/ 12192000 w 12192000"/>
                <a:gd name="connsiteY1" fmla="*/ 0 h 327722"/>
                <a:gd name="connsiteX2" fmla="*/ 12192000 w 12192000"/>
                <a:gd name="connsiteY2" fmla="*/ 327722 h 327722"/>
                <a:gd name="connsiteX3" fmla="*/ 0 w 12192000"/>
                <a:gd name="connsiteY3" fmla="*/ 327722 h 327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27722">
                  <a:moveTo>
                    <a:pt x="0" y="0"/>
                  </a:moveTo>
                  <a:lnTo>
                    <a:pt x="12192000" y="0"/>
                  </a:lnTo>
                  <a:lnTo>
                    <a:pt x="12192000" y="327722"/>
                  </a:lnTo>
                  <a:lnTo>
                    <a:pt x="0" y="327722"/>
                  </a:lnTo>
                  <a:close/>
                </a:path>
              </a:pathLst>
            </a:cu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93474" y="443234"/>
            <a:ext cx="9614404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25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7"/>
            </p:custDataLst>
          </p:nvPr>
        </p:nvSpPr>
        <p:spPr>
          <a:xfrm>
            <a:off x="593516" y="952508"/>
            <a:ext cx="4680622" cy="5388907"/>
          </a:xfrm>
        </p:spPr>
        <p:txBody>
          <a:bodyPr vert="horz" lIns="90170" tIns="46990" rIns="90170" bIns="46990" rtlCol="0">
            <a:normAutofit/>
          </a:bodyPr>
          <a:lstStyle>
            <a:lvl1pPr marL="202565" marR="0" lvl="0" indent="-20256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07695" marR="0" lvl="1" indent="-20256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"/>
              </a:tabLst>
              <a:defRPr kumimoji="0" lang="zh-CN" altLang="en-US" sz="142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012825" marR="0" lvl="2" indent="-20256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417955" marR="0" lvl="3" indent="-20256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1822450" marR="0" lvl="4" indent="-20256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8"/>
            </p:custDataLst>
          </p:nvPr>
        </p:nvSpPr>
        <p:spPr>
          <a:xfrm>
            <a:off x="5527255" y="952508"/>
            <a:ext cx="4680622" cy="5388907"/>
          </a:xfrm>
        </p:spPr>
        <p:txBody>
          <a:bodyPr lIns="90170" tIns="46990" rIns="90170" bIns="46990">
            <a:normAutofit/>
          </a:bodyPr>
          <a:lstStyle>
            <a:lvl1pPr>
              <a:defRPr sz="142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sz="142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sz="142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sz="142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sz="142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0801350" cy="6872513"/>
            <a:chOff x="0" y="0"/>
            <a:chExt cx="12192000" cy="6872513"/>
          </a:xfrm>
        </p:grpSpPr>
        <p:pic>
          <p:nvPicPr>
            <p:cNvPr id="14" name="图片 1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327722"/>
            </a:xfrm>
            <a:custGeom>
              <a:avLst/>
              <a:gdLst>
                <a:gd name="connsiteX0" fmla="*/ 0 w 12192000"/>
                <a:gd name="connsiteY0" fmla="*/ 0 h 327722"/>
                <a:gd name="connsiteX1" fmla="*/ 12192000 w 12192000"/>
                <a:gd name="connsiteY1" fmla="*/ 0 h 327722"/>
                <a:gd name="connsiteX2" fmla="*/ 12192000 w 12192000"/>
                <a:gd name="connsiteY2" fmla="*/ 327722 h 327722"/>
                <a:gd name="connsiteX3" fmla="*/ 0 w 12192000"/>
                <a:gd name="connsiteY3" fmla="*/ 327722 h 327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27722">
                  <a:moveTo>
                    <a:pt x="0" y="0"/>
                  </a:moveTo>
                  <a:lnTo>
                    <a:pt x="12192000" y="0"/>
                  </a:lnTo>
                  <a:lnTo>
                    <a:pt x="12192000" y="327722"/>
                  </a:lnTo>
                  <a:lnTo>
                    <a:pt x="0" y="327722"/>
                  </a:lnTo>
                  <a:close/>
                </a:path>
              </a:pathLst>
            </a:custGeom>
          </p:spPr>
        </p:pic>
        <p:pic>
          <p:nvPicPr>
            <p:cNvPr id="15" name="图片 14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0" y="6544791"/>
              <a:ext cx="12192000" cy="327722"/>
            </a:xfrm>
            <a:custGeom>
              <a:avLst/>
              <a:gdLst>
                <a:gd name="connsiteX0" fmla="*/ 0 w 12192000"/>
                <a:gd name="connsiteY0" fmla="*/ 0 h 327722"/>
                <a:gd name="connsiteX1" fmla="*/ 12192000 w 12192000"/>
                <a:gd name="connsiteY1" fmla="*/ 0 h 327722"/>
                <a:gd name="connsiteX2" fmla="*/ 12192000 w 12192000"/>
                <a:gd name="connsiteY2" fmla="*/ 327722 h 327722"/>
                <a:gd name="connsiteX3" fmla="*/ 0 w 12192000"/>
                <a:gd name="connsiteY3" fmla="*/ 327722 h 327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27722">
                  <a:moveTo>
                    <a:pt x="0" y="0"/>
                  </a:moveTo>
                  <a:lnTo>
                    <a:pt x="12192000" y="0"/>
                  </a:lnTo>
                  <a:lnTo>
                    <a:pt x="12192000" y="327722"/>
                  </a:lnTo>
                  <a:lnTo>
                    <a:pt x="0" y="327722"/>
                  </a:lnTo>
                  <a:close/>
                </a:path>
              </a:pathLst>
            </a:cu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93474" y="443234"/>
            <a:ext cx="9614404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25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593516" y="952508"/>
            <a:ext cx="4680622" cy="381003"/>
          </a:xfrm>
        </p:spPr>
        <p:txBody>
          <a:bodyPr lIns="90170" tIns="46990" rIns="90170" bIns="4699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177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405130" indent="0">
              <a:buNone/>
              <a:defRPr sz="1770" b="1"/>
            </a:lvl2pPr>
            <a:lvl3pPr marL="810260" indent="0">
              <a:buNone/>
              <a:defRPr sz="1595" b="1"/>
            </a:lvl3pPr>
            <a:lvl4pPr marL="1215390" indent="0">
              <a:buNone/>
              <a:defRPr sz="1420" b="1"/>
            </a:lvl4pPr>
            <a:lvl5pPr marL="1620520" indent="0">
              <a:buNone/>
              <a:defRPr sz="1420" b="1"/>
            </a:lvl5pPr>
            <a:lvl6pPr marL="2025015" indent="0">
              <a:buNone/>
              <a:defRPr sz="1420" b="1"/>
            </a:lvl6pPr>
            <a:lvl7pPr marL="2430145" indent="0">
              <a:buNone/>
              <a:defRPr sz="1420" b="1"/>
            </a:lvl7pPr>
            <a:lvl8pPr marL="2835275" indent="0">
              <a:buNone/>
              <a:defRPr sz="1420" b="1"/>
            </a:lvl8pPr>
            <a:lvl9pPr marL="3240405" indent="0">
              <a:buNone/>
              <a:defRPr sz="142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8"/>
            </p:custDataLst>
          </p:nvPr>
        </p:nvSpPr>
        <p:spPr>
          <a:xfrm>
            <a:off x="593512" y="1406525"/>
            <a:ext cx="4680585" cy="4934752"/>
          </a:xfrm>
        </p:spPr>
        <p:txBody>
          <a:bodyPr vert="horz" lIns="90170" tIns="46990" rIns="90170" bIns="46990" rtlCol="0">
            <a:normAutofit/>
          </a:bodyPr>
          <a:lstStyle>
            <a:lvl1pPr marL="202565" marR="0" lvl="0" indent="-20256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07695" marR="0" lvl="1" indent="-20256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"/>
              </a:tabLst>
              <a:defRPr kumimoji="0" lang="zh-CN" altLang="en-US" sz="142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012825" marR="0" lvl="2" indent="-20256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417955" marR="0" lvl="3" indent="-20256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1822450" marR="0" lvl="4" indent="-20256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9"/>
            </p:custDataLst>
          </p:nvPr>
        </p:nvSpPr>
        <p:spPr>
          <a:xfrm>
            <a:off x="5524485" y="952508"/>
            <a:ext cx="4680622" cy="38100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1770" b="0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05130" indent="0">
              <a:buNone/>
              <a:defRPr sz="1770" b="1"/>
            </a:lvl2pPr>
            <a:lvl3pPr marL="810260" indent="0">
              <a:buNone/>
              <a:defRPr sz="1595" b="1"/>
            </a:lvl3pPr>
            <a:lvl4pPr marL="1215390" indent="0">
              <a:buNone/>
              <a:defRPr sz="1420" b="1"/>
            </a:lvl4pPr>
            <a:lvl5pPr marL="1620520" indent="0">
              <a:buNone/>
              <a:defRPr sz="1420" b="1"/>
            </a:lvl5pPr>
            <a:lvl6pPr marL="2025015" indent="0">
              <a:buNone/>
              <a:defRPr sz="1420" b="1"/>
            </a:lvl6pPr>
            <a:lvl7pPr marL="2430145" indent="0">
              <a:buNone/>
              <a:defRPr sz="1420" b="1"/>
            </a:lvl7pPr>
            <a:lvl8pPr marL="2835275" indent="0">
              <a:buNone/>
              <a:defRPr sz="1420" b="1"/>
            </a:lvl8pPr>
            <a:lvl9pPr marL="3240405" indent="0">
              <a:buNone/>
              <a:defRPr sz="142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0"/>
            </p:custDataLst>
          </p:nvPr>
        </p:nvSpPr>
        <p:spPr>
          <a:xfrm>
            <a:off x="5524485" y="1406525"/>
            <a:ext cx="4680622" cy="4934752"/>
          </a:xfrm>
        </p:spPr>
        <p:txBody>
          <a:bodyPr vert="horz" lIns="90170" tIns="46990" rIns="90170" bIns="46990" rtlCol="0">
            <a:normAutofit/>
          </a:bodyPr>
          <a:lstStyle>
            <a:lvl1pPr marL="202565" marR="0" lvl="0" indent="-20256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07695" marR="0" lvl="1" indent="-20256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"/>
              </a:tabLst>
              <a:defRPr kumimoji="0" lang="zh-CN" altLang="en-US" sz="142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012825" marR="0" lvl="2" indent="-20256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417955" marR="0" lvl="3" indent="-20256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1822450" marR="0" lvl="4" indent="-20256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25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0801350" cy="6872513"/>
            <a:chOff x="0" y="0"/>
            <a:chExt cx="12192000" cy="6872513"/>
          </a:xfrm>
        </p:grpSpPr>
        <p:pic>
          <p:nvPicPr>
            <p:cNvPr id="12" name="图片 11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327722"/>
            </a:xfrm>
            <a:custGeom>
              <a:avLst/>
              <a:gdLst>
                <a:gd name="connsiteX0" fmla="*/ 0 w 12192000"/>
                <a:gd name="connsiteY0" fmla="*/ 0 h 327722"/>
                <a:gd name="connsiteX1" fmla="*/ 12192000 w 12192000"/>
                <a:gd name="connsiteY1" fmla="*/ 0 h 327722"/>
                <a:gd name="connsiteX2" fmla="*/ 12192000 w 12192000"/>
                <a:gd name="connsiteY2" fmla="*/ 327722 h 327722"/>
                <a:gd name="connsiteX3" fmla="*/ 0 w 12192000"/>
                <a:gd name="connsiteY3" fmla="*/ 327722 h 327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27722">
                  <a:moveTo>
                    <a:pt x="0" y="0"/>
                  </a:moveTo>
                  <a:lnTo>
                    <a:pt x="12192000" y="0"/>
                  </a:lnTo>
                  <a:lnTo>
                    <a:pt x="12192000" y="327722"/>
                  </a:lnTo>
                  <a:lnTo>
                    <a:pt x="0" y="327722"/>
                  </a:lnTo>
                  <a:close/>
                </a:path>
              </a:pathLst>
            </a:custGeom>
          </p:spPr>
        </p:pic>
        <p:pic>
          <p:nvPicPr>
            <p:cNvPr id="13" name="图片 12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0" y="6544791"/>
              <a:ext cx="12192000" cy="327722"/>
            </a:xfrm>
            <a:custGeom>
              <a:avLst/>
              <a:gdLst>
                <a:gd name="connsiteX0" fmla="*/ 0 w 12192000"/>
                <a:gd name="connsiteY0" fmla="*/ 0 h 327722"/>
                <a:gd name="connsiteX1" fmla="*/ 12192000 w 12192000"/>
                <a:gd name="connsiteY1" fmla="*/ 0 h 327722"/>
                <a:gd name="connsiteX2" fmla="*/ 12192000 w 12192000"/>
                <a:gd name="connsiteY2" fmla="*/ 327722 h 327722"/>
                <a:gd name="connsiteX3" fmla="*/ 0 w 12192000"/>
                <a:gd name="connsiteY3" fmla="*/ 327722 h 327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27722">
                  <a:moveTo>
                    <a:pt x="0" y="0"/>
                  </a:moveTo>
                  <a:lnTo>
                    <a:pt x="12192000" y="0"/>
                  </a:lnTo>
                  <a:lnTo>
                    <a:pt x="12192000" y="327722"/>
                  </a:lnTo>
                  <a:lnTo>
                    <a:pt x="0" y="327722"/>
                  </a:lnTo>
                  <a:close/>
                </a:path>
              </a:pathLst>
            </a:cu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93516" y="443234"/>
            <a:ext cx="9614404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25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7"/>
            </p:custDataLst>
          </p:nvPr>
        </p:nvSpPr>
        <p:spPr>
          <a:xfrm>
            <a:off x="593516" y="952508"/>
            <a:ext cx="468062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42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07695" marR="0" lvl="1" indent="-20256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"/>
              </a:tabLst>
              <a:defRPr kumimoji="0" lang="zh-CN" altLang="en-US" sz="142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012825" marR="0" lvl="2" indent="-20256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417955" marR="0" lvl="3" indent="-20256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22450" marR="0" lvl="4" indent="-20256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8"/>
            </p:custDataLst>
          </p:nvPr>
        </p:nvSpPr>
        <p:spPr>
          <a:xfrm>
            <a:off x="5527298" y="952508"/>
            <a:ext cx="4680622" cy="5388907"/>
          </a:xfrm>
        </p:spPr>
        <p:txBody>
          <a:bodyPr vert="horz" lIns="90170" tIns="46990" rIns="90170" bIns="46990" rtlCol="0">
            <a:normAutofit/>
          </a:bodyPr>
          <a:lstStyle>
            <a:lvl1pPr marL="202565" marR="0" lvl="0" indent="-202565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2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0801350" cy="6872513"/>
            <a:chOff x="0" y="0"/>
            <a:chExt cx="12192000" cy="6872513"/>
          </a:xfrm>
        </p:grpSpPr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327722"/>
            </a:xfrm>
            <a:custGeom>
              <a:avLst/>
              <a:gdLst>
                <a:gd name="connsiteX0" fmla="*/ 0 w 12192000"/>
                <a:gd name="connsiteY0" fmla="*/ 0 h 327722"/>
                <a:gd name="connsiteX1" fmla="*/ 12192000 w 12192000"/>
                <a:gd name="connsiteY1" fmla="*/ 0 h 327722"/>
                <a:gd name="connsiteX2" fmla="*/ 12192000 w 12192000"/>
                <a:gd name="connsiteY2" fmla="*/ 327722 h 327722"/>
                <a:gd name="connsiteX3" fmla="*/ 0 w 12192000"/>
                <a:gd name="connsiteY3" fmla="*/ 327722 h 327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27722">
                  <a:moveTo>
                    <a:pt x="0" y="0"/>
                  </a:moveTo>
                  <a:lnTo>
                    <a:pt x="12192000" y="0"/>
                  </a:lnTo>
                  <a:lnTo>
                    <a:pt x="12192000" y="327722"/>
                  </a:lnTo>
                  <a:lnTo>
                    <a:pt x="0" y="327722"/>
                  </a:lnTo>
                  <a:close/>
                </a:path>
              </a:pathLst>
            </a:custGeom>
          </p:spPr>
        </p:pic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0" y="6544791"/>
              <a:ext cx="12192000" cy="327722"/>
            </a:xfrm>
            <a:custGeom>
              <a:avLst/>
              <a:gdLst>
                <a:gd name="connsiteX0" fmla="*/ 0 w 12192000"/>
                <a:gd name="connsiteY0" fmla="*/ 0 h 327722"/>
                <a:gd name="connsiteX1" fmla="*/ 12192000 w 12192000"/>
                <a:gd name="connsiteY1" fmla="*/ 0 h 327722"/>
                <a:gd name="connsiteX2" fmla="*/ 12192000 w 12192000"/>
                <a:gd name="connsiteY2" fmla="*/ 327722 h 327722"/>
                <a:gd name="connsiteX3" fmla="*/ 0 w 12192000"/>
                <a:gd name="connsiteY3" fmla="*/ 327722 h 327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27722">
                  <a:moveTo>
                    <a:pt x="0" y="0"/>
                  </a:moveTo>
                  <a:lnTo>
                    <a:pt x="12192000" y="0"/>
                  </a:lnTo>
                  <a:lnTo>
                    <a:pt x="12192000" y="327722"/>
                  </a:lnTo>
                  <a:lnTo>
                    <a:pt x="0" y="327722"/>
                  </a:lnTo>
                  <a:close/>
                </a:path>
              </a:pathLst>
            </a:cu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6"/>
            </p:custDataLst>
          </p:nvPr>
        </p:nvSpPr>
        <p:spPr>
          <a:xfrm>
            <a:off x="9365365" y="952508"/>
            <a:ext cx="842512" cy="5388907"/>
          </a:xfrm>
        </p:spPr>
        <p:txBody>
          <a:bodyPr vert="eaVert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125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7"/>
            </p:custDataLst>
          </p:nvPr>
        </p:nvSpPr>
        <p:spPr>
          <a:xfrm>
            <a:off x="593512" y="952500"/>
            <a:ext cx="8707083" cy="5388907"/>
          </a:xfrm>
        </p:spPr>
        <p:txBody>
          <a:bodyPr vert="eaVert" lIns="90170" tIns="46990" rIns="90170" bIns="4699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7" Type="http://schemas.openxmlformats.org/officeDocument/2006/relationships/theme" Target="../theme/theme1.xml"/><Relationship Id="rId26" Type="http://schemas.openxmlformats.org/officeDocument/2006/relationships/tags" Target="../tags/tag150.xml"/><Relationship Id="rId25" Type="http://schemas.openxmlformats.org/officeDocument/2006/relationships/tags" Target="../tags/tag149.xml"/><Relationship Id="rId24" Type="http://schemas.openxmlformats.org/officeDocument/2006/relationships/tags" Target="../tags/tag148.xml"/><Relationship Id="rId23" Type="http://schemas.openxmlformats.org/officeDocument/2006/relationships/tags" Target="../tags/tag147.xml"/><Relationship Id="rId22" Type="http://schemas.openxmlformats.org/officeDocument/2006/relationships/tags" Target="../tags/tag146.xml"/><Relationship Id="rId21" Type="http://schemas.openxmlformats.org/officeDocument/2006/relationships/tags" Target="../tags/tag145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3.xml"/><Relationship Id="rId25" Type="http://schemas.openxmlformats.org/officeDocument/2006/relationships/theme" Target="../theme/theme2.xml"/><Relationship Id="rId24" Type="http://schemas.openxmlformats.org/officeDocument/2006/relationships/tags" Target="../tags/tag300.xml"/><Relationship Id="rId23" Type="http://schemas.openxmlformats.org/officeDocument/2006/relationships/tags" Target="../tags/tag299.xml"/><Relationship Id="rId22" Type="http://schemas.openxmlformats.org/officeDocument/2006/relationships/tags" Target="../tags/tag298.xml"/><Relationship Id="rId21" Type="http://schemas.openxmlformats.org/officeDocument/2006/relationships/tags" Target="../tags/tag297.xml"/><Relationship Id="rId20" Type="http://schemas.openxmlformats.org/officeDocument/2006/relationships/tags" Target="../tags/tag296.xml"/><Relationship Id="rId2" Type="http://schemas.openxmlformats.org/officeDocument/2006/relationships/slideLayout" Target="../slideLayouts/slideLayout22.xml"/><Relationship Id="rId19" Type="http://schemas.openxmlformats.org/officeDocument/2006/relationships/tags" Target="../tags/tag295.xml"/><Relationship Id="rId18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93474" y="443230"/>
            <a:ext cx="9614404" cy="441964"/>
          </a:xfrm>
          <a:prstGeom prst="rect">
            <a:avLst/>
          </a:prstGeom>
        </p:spPr>
        <p:txBody>
          <a:bodyPr vert="horz" lIns="90170" tIns="46990" rIns="90170" bIns="46990" rtlCol="0" anchor="t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93474" y="952508"/>
            <a:ext cx="9614404" cy="5388907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779396" y="6349833"/>
            <a:ext cx="2392031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6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646519" y="6349833"/>
            <a:ext cx="3508313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6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7628453" y="6349833"/>
            <a:ext cx="2392031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6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ransition/>
  <p:txStyles>
    <p:titleStyle>
      <a:lvl1pPr algn="l" defTabSz="810260" rtl="0" eaLnBrk="1" fontAlgn="auto" latinLnBrk="0" hangingPunct="1">
        <a:lnSpc>
          <a:spcPct val="100000"/>
        </a:lnSpc>
        <a:spcBef>
          <a:spcPct val="0"/>
        </a:spcBef>
        <a:buNone/>
        <a:defRPr sz="2125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j-cs"/>
        </a:defRPr>
      </a:lvl1pPr>
    </p:titleStyle>
    <p:bodyStyle>
      <a:lvl1pPr marL="202565" indent="-202565" algn="l" defTabSz="81026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42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1pPr>
      <a:lvl2pPr marL="607695" indent="-202565" algn="l" defTabSz="81026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426210" algn=""/>
        </a:tabLst>
        <a:defRPr sz="142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2pPr>
      <a:lvl3pPr marL="1012825" indent="-202565" algn="l" defTabSz="81026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42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3pPr>
      <a:lvl4pPr marL="1417955" indent="-202565" algn="l" defTabSz="81026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42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4pPr>
      <a:lvl5pPr marL="1822450" indent="-202565" algn="l" defTabSz="81026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42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5pPr>
      <a:lvl6pPr marL="2227580" indent="-202565" algn="l" defTabSz="810260" rtl="0" eaLnBrk="1" latinLnBrk="0" hangingPunct="1">
        <a:lnSpc>
          <a:spcPct val="90000"/>
        </a:lnSpc>
        <a:spcBef>
          <a:spcPct val="89000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6pPr>
      <a:lvl7pPr marL="2632710" indent="-202565" algn="l" defTabSz="810260" rtl="0" eaLnBrk="1" latinLnBrk="0" hangingPunct="1">
        <a:lnSpc>
          <a:spcPct val="90000"/>
        </a:lnSpc>
        <a:spcBef>
          <a:spcPct val="89000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7pPr>
      <a:lvl8pPr marL="3037840" indent="-202565" algn="l" defTabSz="810260" rtl="0" eaLnBrk="1" latinLnBrk="0" hangingPunct="1">
        <a:lnSpc>
          <a:spcPct val="90000"/>
        </a:lnSpc>
        <a:spcBef>
          <a:spcPct val="89000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8pPr>
      <a:lvl9pPr marL="3442970" indent="-202565" algn="l" defTabSz="810260" rtl="0" eaLnBrk="1" latinLnBrk="0" hangingPunct="1">
        <a:lnSpc>
          <a:spcPct val="90000"/>
        </a:lnSpc>
        <a:spcBef>
          <a:spcPct val="89000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10260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1pPr>
      <a:lvl2pPr marL="405130" algn="l" defTabSz="810260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2pPr>
      <a:lvl3pPr marL="810260" algn="l" defTabSz="810260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3pPr>
      <a:lvl4pPr marL="1215390" algn="l" defTabSz="810260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4pPr>
      <a:lvl5pPr marL="1620520" algn="l" defTabSz="810260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5pPr>
      <a:lvl6pPr marL="2025015" algn="l" defTabSz="810260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6pPr>
      <a:lvl7pPr marL="2430145" algn="l" defTabSz="810260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7pPr>
      <a:lvl8pPr marL="2835275" algn="l" defTabSz="810260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8pPr>
      <a:lvl9pPr marL="3240405" algn="l" defTabSz="810260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93474" y="443230"/>
            <a:ext cx="9614404" cy="441964"/>
          </a:xfrm>
          <a:prstGeom prst="rect">
            <a:avLst/>
          </a:prstGeom>
        </p:spPr>
        <p:txBody>
          <a:bodyPr vert="horz" lIns="90170" tIns="46990" rIns="90170" bIns="46990" rtlCol="0" anchor="t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593474" y="952508"/>
            <a:ext cx="9614404" cy="5388907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779396" y="6349833"/>
            <a:ext cx="2392031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646519" y="6349833"/>
            <a:ext cx="3508313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7628453" y="6349833"/>
            <a:ext cx="2392031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9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6.xml"/><Relationship Id="rId5" Type="http://schemas.openxmlformats.org/officeDocument/2006/relationships/themeOverride" Target="../theme/themeOverride1.xml"/><Relationship Id="rId4" Type="http://schemas.openxmlformats.org/officeDocument/2006/relationships/tags" Target="../tags/tag30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30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11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0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0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0.xml"/><Relationship Id="rId5" Type="http://schemas.openxmlformats.org/officeDocument/2006/relationships/image" Target="../media/image26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15.xml"/><Relationship Id="rId1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304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07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8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309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2324735" y="2592705"/>
            <a:ext cx="6151880" cy="931545"/>
          </a:xfrm>
          <a:prstGeom prst="rect">
            <a:avLst/>
          </a:prstGeom>
          <a:noFill/>
          <a:ln>
            <a:noFill/>
          </a:ln>
        </p:spPr>
        <p:txBody>
          <a:bodyPr wrap="square" rtlCol="0"/>
          <a:lstStyle/>
          <a:p>
            <a:pPr eaLnBrk="0" hangingPunct="0"/>
            <a:r>
              <a:rPr lang="zh-CN" altLang="en-US" sz="4400" b="1">
                <a:solidFill>
                  <a:srgbClr val="FF0000"/>
                </a:solidFill>
                <a:ea typeface="黑体" panose="02010609060101010101" pitchFamily="49" charset="-122"/>
                <a:sym typeface="+mn-ea"/>
              </a:rPr>
              <a:t>第一框    延续文化血脉</a:t>
            </a:r>
            <a:endParaRPr lang="zh-CN" altLang="en-US" sz="4400" b="1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汉仪尚巍手书W" panose="0002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69745" y="911860"/>
            <a:ext cx="7053580" cy="92202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t">
            <a:spAutoFit/>
          </a:bodyPr>
          <a:lstStyle/>
          <a:p>
            <a:pPr algn="ctr" defTabSz="914400" eaLnBrk="0" hangingPunct="0"/>
            <a:r>
              <a:rPr lang="zh-CN" altLang="en-US" sz="5400"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第五课 守望精神家园</a:t>
            </a:r>
            <a:endParaRPr lang="zh-CN" altLang="en-US" sz="5400"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645" y="3975735"/>
            <a:ext cx="3633470" cy="2652395"/>
          </a:xfrm>
          <a:prstGeom prst="rect">
            <a:avLst/>
          </a:prstGeom>
        </p:spPr>
      </p:pic>
      <p:pic>
        <p:nvPicPr>
          <p:cNvPr id="5123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75" y="3679190"/>
            <a:ext cx="4171315" cy="283273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C:\Users\Administrator\AppData\Roaming\Tencent\Users\1275242907\QQ\WinTemp\RichOle\W4QV0){O{OWY~TK6K7VH2GY.pn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1152203" y="332656"/>
            <a:ext cx="8496944" cy="28803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80195" y="5445224"/>
            <a:ext cx="8568952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+mn-ea"/>
              </a:rPr>
              <a:t>思考：</a:t>
            </a:r>
            <a:r>
              <a:rPr lang="zh-CN" altLang="zh-CN" sz="2000">
                <a:latin typeface="+mn-ea"/>
              </a:rPr>
              <a:t>中华传统美德代代相传。孟子和范仲淹生活的年代虽相隔一千多年</a:t>
            </a:r>
            <a:r>
              <a:rPr lang="en-US" altLang="zh-CN" sz="2000">
                <a:latin typeface="+mn-ea"/>
              </a:rPr>
              <a:t>.</a:t>
            </a:r>
            <a:r>
              <a:rPr lang="zh-CN" altLang="zh-CN" sz="2000">
                <a:latin typeface="+mn-ea"/>
              </a:rPr>
              <a:t>但他们的优乐思想却一脉相承。德读这两段名言，你受到什么启发</a:t>
            </a:r>
            <a:r>
              <a:rPr lang="en-US" altLang="zh-CN" sz="2000">
                <a:latin typeface="+mn-ea"/>
              </a:rPr>
              <a:t>?</a:t>
            </a:r>
            <a:r>
              <a:rPr lang="zh-CN" altLang="en-US" sz="2000">
                <a:latin typeface="+mn-ea"/>
              </a:rPr>
              <a:t>将</a:t>
            </a:r>
            <a:r>
              <a:rPr lang="zh-CN" altLang="zh-CN" sz="2000">
                <a:latin typeface="+mn-ea"/>
              </a:rPr>
              <a:t>你的优乐观与同学分享。</a:t>
            </a:r>
            <a:endParaRPr lang="zh-CN" altLang="zh-CN" sz="2000"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2203" y="3429000"/>
            <a:ext cx="4896544" cy="1938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</a:rPr>
              <a:t>以百姓的快乐作为快乐的人，百姓也把他的快乐作为快乐；以百姓的忧患作为自己的忧患的人，百姓也会把他的忧患作为忧虑。把天下的快乐作为自己的快乐，把天下的忧患作为自己的担忧的，这样做却不能称霸天下的，还没有这样的情况。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36779" y="3429000"/>
            <a:ext cx="3312368" cy="1938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应当在天下人忧愁之前先忧愁，在天下人都享乐之后才享乐。 </a:t>
            </a:r>
            <a:br>
              <a:rPr lang="zh-CN" altLang="en-US" sz="2400">
                <a:solidFill>
                  <a:srgbClr val="FF0000"/>
                </a:solidFill>
              </a:rPr>
            </a:br>
            <a:r>
              <a:rPr lang="zh-CN" altLang="en-US" sz="2400">
                <a:solidFill>
                  <a:srgbClr val="FF0000"/>
                </a:solidFill>
              </a:rPr>
              <a:t>用现在的话说，就是吃苦在前，享乐在后。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2203" y="260648"/>
            <a:ext cx="8496944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+mn-ea"/>
              </a:rPr>
              <a:t>☆</a:t>
            </a:r>
            <a:r>
              <a:rPr lang="zh-CN" altLang="zh-CN" sz="2400">
                <a:latin typeface="+mn-ea"/>
              </a:rPr>
              <a:t>中华传统美德代代相传。孟子和范仲淹生活的年代虽相隔一千多年</a:t>
            </a:r>
            <a:r>
              <a:rPr lang="en-US" altLang="zh-CN" sz="2400">
                <a:latin typeface="+mn-ea"/>
              </a:rPr>
              <a:t>.</a:t>
            </a:r>
            <a:r>
              <a:rPr lang="zh-CN" altLang="zh-CN" sz="2400">
                <a:latin typeface="+mn-ea"/>
              </a:rPr>
              <a:t>但他们的优乐思想却一脉相承。</a:t>
            </a:r>
            <a:r>
              <a:rPr lang="zh-CN" altLang="en-US" sz="2400">
                <a:latin typeface="+mn-ea"/>
              </a:rPr>
              <a:t>阅</a:t>
            </a:r>
            <a:r>
              <a:rPr lang="zh-CN" altLang="zh-CN" sz="2400">
                <a:latin typeface="+mn-ea"/>
              </a:rPr>
              <a:t>读这两段名言，你受到什么启发</a:t>
            </a:r>
            <a:r>
              <a:rPr lang="en-US" altLang="zh-CN" sz="2400">
                <a:latin typeface="+mn-ea"/>
              </a:rPr>
              <a:t>?</a:t>
            </a:r>
            <a:r>
              <a:rPr lang="zh-CN" altLang="en-US" sz="2400">
                <a:latin typeface="+mn-ea"/>
              </a:rPr>
              <a:t>将</a:t>
            </a:r>
            <a:r>
              <a:rPr lang="zh-CN" altLang="zh-CN" sz="2400">
                <a:latin typeface="+mn-ea"/>
              </a:rPr>
              <a:t>你的优乐观与同学分享。</a:t>
            </a:r>
            <a:r>
              <a:rPr lang="zh-CN" altLang="en-US" sz="2400">
                <a:solidFill>
                  <a:srgbClr val="FF0000"/>
                </a:solidFill>
                <a:latin typeface="+mn-ea"/>
              </a:rPr>
              <a:t>阅读</a:t>
            </a:r>
            <a:r>
              <a:rPr lang="en-US" altLang="zh-CN" sz="2400">
                <a:solidFill>
                  <a:srgbClr val="FF0000"/>
                </a:solidFill>
                <a:latin typeface="+mn-ea"/>
              </a:rPr>
              <a:t>P62——63</a:t>
            </a:r>
            <a:endParaRPr lang="zh-CN" altLang="zh-CN" sz="2400">
              <a:solidFill>
                <a:srgbClr val="FF0000"/>
              </a:solidFill>
              <a:latin typeface="+mn-ea"/>
            </a:endParaRPr>
          </a:p>
          <a:p>
            <a:r>
              <a:rPr lang="zh-CN" altLang="zh-CN" sz="2400">
                <a:solidFill>
                  <a:srgbClr val="FF0000"/>
                </a:solidFill>
                <a:latin typeface="+mn-ea"/>
              </a:rPr>
              <a:t>①范种淹的“先天下之忧而忧，后天下之乐而乐”，是对孟子“乐以天下，忧以天下”思想的传承和发展，说明了中华传统美德具有一脉相承、生生不息的品质，中华传统美德熔铸了中华民族坚定的民族志向、高尚的民族品格和远大的民族理想</a:t>
            </a:r>
            <a:r>
              <a:rPr lang="en-US" altLang="zh-CN" sz="2400">
                <a:solidFill>
                  <a:srgbClr val="FF0000"/>
                </a:solidFill>
                <a:latin typeface="+mn-ea"/>
              </a:rPr>
              <a:t>.</a:t>
            </a:r>
            <a:r>
              <a:rPr lang="zh-CN" altLang="zh-CN" sz="2400">
                <a:solidFill>
                  <a:srgbClr val="FF0000"/>
                </a:solidFill>
                <a:latin typeface="+mn-ea"/>
              </a:rPr>
              <a:t>是代代相传、世世发展的民族智慧。</a:t>
            </a:r>
            <a:endParaRPr lang="zh-CN" altLang="zh-CN" sz="2400">
              <a:solidFill>
                <a:srgbClr val="FF0000"/>
              </a:solidFill>
              <a:latin typeface="+mn-ea"/>
            </a:endParaRPr>
          </a:p>
          <a:p>
            <a:r>
              <a:rPr lang="zh-CN" altLang="zh-CN" sz="2400">
                <a:solidFill>
                  <a:srgbClr val="FF0000"/>
                </a:solidFill>
                <a:latin typeface="+mn-ea"/>
              </a:rPr>
              <a:t>②我的忧乐观就是把国家、民族的利益摆在首位，以实现社会主义现代化和中华民族伟大复兴为乐；为祖国的前途命运担忧，以维护国家的尊严、荣誉和利益为已任，“天下兴亡，匹夫有责”，以国家富强民族振兴、人民幸福为己任。</a:t>
            </a:r>
            <a:endParaRPr lang="zh-CN" altLang="zh-CN" sz="240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34820" name="Picture 4" descr="http://pic26.nipic.com/20130106/1658868_193310073000_2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1118667" y="5085184"/>
            <a:ext cx="8602488" cy="13681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文本框 2"/>
          <p:cNvSpPr txBox="1"/>
          <p:nvPr/>
        </p:nvSpPr>
        <p:spPr>
          <a:xfrm>
            <a:off x="5023168" y="1403350"/>
            <a:ext cx="5026025" cy="22447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第七届全国道德模范马旭夫妇，年过七旬，他们生活节俭、住房简陋，却为家乡捐出毕生积蓄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1000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多万元，用于发展教育事业和公益事业</a:t>
            </a:r>
            <a:r>
              <a:rPr lang="zh-CN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zh-CN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482" name="文本框 3"/>
          <p:cNvSpPr txBox="1"/>
          <p:nvPr/>
        </p:nvSpPr>
        <p:spPr>
          <a:xfrm>
            <a:off x="692150" y="4696460"/>
            <a:ext cx="10021888" cy="13827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全国道德模范类型包括：</a:t>
            </a:r>
            <a:endParaRPr lang="zh-CN" altLang="zh-CN" sz="28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助人为乐模范、见义勇为模范、诚实守信模范、敬业奉献模范、孝老敬亲模范</a:t>
            </a:r>
            <a:endParaRPr lang="zh-CN" altLang="zh-CN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51205" y="6147118"/>
            <a:ext cx="9297988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中华传统美德的内涵、特点与中华文化的关系各是什么？</a:t>
            </a:r>
            <a:endParaRPr lang="zh-CN" altLang="en-US" sz="28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9460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1205" y="1066800"/>
            <a:ext cx="4037013" cy="3235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692150" y="100965"/>
            <a:ext cx="3246120" cy="7467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3545" b="1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阅读感悟：</a:t>
            </a:r>
            <a:endParaRPr lang="zh-CN" altLang="en-US" sz="3545" b="1" noProof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2" grpId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9105" y="459105"/>
            <a:ext cx="7944485" cy="637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545" b="1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1.</a:t>
            </a:r>
            <a:r>
              <a:rPr lang="zh-CN" altLang="en-US" sz="3545" b="1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中华传统美德的作用、特点及内涵</a:t>
            </a:r>
            <a:endParaRPr lang="en-US" altLang="en-US" sz="3545" b="1" noProof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6700" y="1266825"/>
            <a:ext cx="10543540" cy="18637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（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）作用：</a:t>
            </a:r>
            <a:endParaRPr lang="zh-CN" altLang="en-US" sz="24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是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中华文化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的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精髓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，蕴含着丰富的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道德资源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，熔铸了中华民族坚定的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民族志向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、高尚的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民族品格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和远大的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民族理想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，是代代相传、世世发展的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民族智慧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，是建设富强民主文明和谐和美丽的社会主义现代化强国的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精神力量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。</a:t>
            </a:r>
            <a:endParaRPr lang="zh-CN" altLang="en-US" sz="2400" b="1" noProof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508875" y="4412615"/>
            <a:ext cx="3013710" cy="9772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20000"/>
              </a:lnSpc>
            </a:pPr>
            <a:endParaRPr lang="zh-CN" altLang="zh-CN" sz="24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宋体" panose="02010600030101010101" pitchFamily="2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zh-CN" sz="2400" b="1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 内涵丰富,博大精深</a:t>
            </a:r>
            <a:endParaRPr lang="zh-CN" altLang="zh-CN" sz="2400" b="1" noProof="1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1925" y="4656455"/>
            <a:ext cx="2118995" cy="9772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）内涵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      </a:t>
            </a:r>
            <a:endParaRPr lang="zh-CN" altLang="en-US" sz="2400" b="1" noProof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06725" y="6385560"/>
            <a:ext cx="43548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0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律己宽人、扬善抑恶的</a:t>
            </a:r>
            <a:r>
              <a:rPr lang="zh-CN" altLang="en-US" sz="2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处世准则</a:t>
            </a:r>
            <a:endParaRPr lang="zh-CN" altLang="en-US" sz="2000" b="1" noProof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2160270" y="3450590"/>
            <a:ext cx="669290" cy="32188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918460" y="3301365"/>
            <a:ext cx="41128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0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忧国忧民、道济天下的</a:t>
            </a:r>
            <a:r>
              <a:rPr lang="zh-CN" altLang="en-US" sz="2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爱国情怀</a:t>
            </a:r>
            <a:endParaRPr lang="zh-CN" altLang="en-US" sz="2000" b="1" noProof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006725" y="3952240"/>
            <a:ext cx="375666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0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勤劳勇敢、自强不息的</a:t>
            </a:r>
            <a:r>
              <a:rPr lang="zh-CN" altLang="en-US" sz="2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奋进品格</a:t>
            </a:r>
            <a:endParaRPr lang="zh-CN" altLang="en-US" sz="2000" b="1" noProof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918460" y="4603750"/>
            <a:ext cx="396494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0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自尊互敬、助人为乐的</a:t>
            </a:r>
            <a:r>
              <a:rPr lang="zh-CN" altLang="en-US" sz="2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和乐风范</a:t>
            </a:r>
            <a:endParaRPr lang="zh-CN" altLang="en-US" sz="2000" b="1" noProof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022600" y="5173345"/>
            <a:ext cx="42252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0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诚信守法、见利思义的</a:t>
            </a:r>
            <a:r>
              <a:rPr lang="zh-CN" altLang="en-US" sz="2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高尚情操</a:t>
            </a:r>
            <a:endParaRPr lang="zh-CN" altLang="en-US" sz="2000" b="1" noProof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22600" y="5821045"/>
            <a:ext cx="375666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0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孝敬父母、尊敬师长的</a:t>
            </a:r>
            <a:r>
              <a:rPr lang="zh-CN" altLang="en-US" sz="2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伦理规范</a:t>
            </a:r>
            <a:endParaRPr lang="zh-CN" altLang="en-US" sz="2000" b="1" noProof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3" name="右大括号 12"/>
          <p:cNvSpPr/>
          <p:nvPr/>
        </p:nvSpPr>
        <p:spPr>
          <a:xfrm>
            <a:off x="6985000" y="3500755"/>
            <a:ext cx="215900" cy="316801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508875" y="3761740"/>
            <a:ext cx="1792605" cy="60769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3</a:t>
            </a:r>
            <a:r>
              <a:rPr lang="zh-CN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）特点</a:t>
            </a:r>
            <a:endParaRPr lang="zh-CN" altLang="zh-CN" sz="2800" b="1" noProof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C:\Users\Administrator\AppData\Roaming\Tencent\Users\1275242907\QQ\WinTemp\RichOle\UGEN%L)99[)42}Z][PQO9YE.pn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1080195" y="260648"/>
            <a:ext cx="8568952" cy="56166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36379" y="332656"/>
            <a:ext cx="2520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阅读感悟</a:t>
            </a:r>
            <a:r>
              <a:rPr lang="en-US" altLang="zh-CN" sz="2800" b="1">
                <a:solidFill>
                  <a:srgbClr val="FF0000"/>
                </a:solidFill>
              </a:rPr>
              <a:t>P64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6219" y="6021288"/>
            <a:ext cx="511256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想一想：你阅读后有何感悟？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pic130.nipic.com/file/20170520/5410765_104845369033_2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1296219" y="2852936"/>
            <a:ext cx="8136904" cy="3600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96219" y="332656"/>
            <a:ext cx="8352928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☆想一想：你阅读后有何感悟？</a:t>
            </a:r>
            <a:r>
              <a:rPr lang="en-US" altLang="zh-CN" sz="2400" b="1"/>
              <a:t>P63</a:t>
            </a:r>
            <a:endParaRPr lang="zh-CN" altLang="en-US" sz="2400" b="1"/>
          </a:p>
          <a:p>
            <a:r>
              <a:rPr lang="zh-CN" altLang="zh-CN" sz="2400">
                <a:solidFill>
                  <a:srgbClr val="FF0000"/>
                </a:solidFill>
              </a:rPr>
              <a:t>中华传统美德</a:t>
            </a:r>
            <a:r>
              <a:rPr lang="zh-CN" altLang="zh-CN" sz="2400" b="1">
                <a:solidFill>
                  <a:srgbClr val="FF0000"/>
                </a:solidFill>
              </a:rPr>
              <a:t>内涵丰富，博大精深</a:t>
            </a:r>
            <a:r>
              <a:rPr lang="zh-CN" altLang="zh-CN" sz="2400">
                <a:solidFill>
                  <a:srgbClr val="FF0000"/>
                </a:solidFill>
              </a:rPr>
              <a:t>。其中，有忧国忧民、道济天下的爱国情怀，有勤劳勇敢、自强不息的奋进品格，有自尊互敬、助人为乐的和乐风范，有诚信守法、见利思义的高尚情操</a:t>
            </a:r>
            <a:r>
              <a:rPr lang="en-US" altLang="zh-CN" sz="2400">
                <a:solidFill>
                  <a:srgbClr val="FF0000"/>
                </a:solidFill>
              </a:rPr>
              <a:t>,</a:t>
            </a:r>
            <a:r>
              <a:rPr lang="zh-CN" altLang="zh-CN" sz="2400">
                <a:solidFill>
                  <a:srgbClr val="FF0000"/>
                </a:solidFill>
              </a:rPr>
              <a:t>有孝敬父母、尊敬师长的道德规范，有律己宽人、扬善抑恶的处世准则，等等。</a:t>
            </a:r>
            <a:endParaRPr lang="zh-CN" altLang="zh-CN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 31"/>
          <p:cNvSpPr/>
          <p:nvPr/>
        </p:nvSpPr>
        <p:spPr>
          <a:xfrm>
            <a:off x="-12657" y="5682094"/>
            <a:ext cx="10826666" cy="729935"/>
          </a:xfrm>
          <a:custGeom>
            <a:avLst/>
            <a:gdLst>
              <a:gd name="connsiteX0" fmla="*/ 647700 w 12192000"/>
              <a:gd name="connsiteY0" fmla="*/ 0 h 2972728"/>
              <a:gd name="connsiteX1" fmla="*/ 697875 w 12192000"/>
              <a:gd name="connsiteY1" fmla="*/ 30482 h 2972728"/>
              <a:gd name="connsiteX2" fmla="*/ 1333500 w 12192000"/>
              <a:gd name="connsiteY2" fmla="*/ 191428 h 2972728"/>
              <a:gd name="connsiteX3" fmla="*/ 1969126 w 12192000"/>
              <a:gd name="connsiteY3" fmla="*/ 30482 h 2972728"/>
              <a:gd name="connsiteX4" fmla="*/ 2019300 w 12192000"/>
              <a:gd name="connsiteY4" fmla="*/ 0 h 2972728"/>
              <a:gd name="connsiteX5" fmla="*/ 2069475 w 12192000"/>
              <a:gd name="connsiteY5" fmla="*/ 30482 h 2972728"/>
              <a:gd name="connsiteX6" fmla="*/ 2705101 w 12192000"/>
              <a:gd name="connsiteY6" fmla="*/ 191428 h 2972728"/>
              <a:gd name="connsiteX7" fmla="*/ 3340726 w 12192000"/>
              <a:gd name="connsiteY7" fmla="*/ 30482 h 2972728"/>
              <a:gd name="connsiteX8" fmla="*/ 3390901 w 12192000"/>
              <a:gd name="connsiteY8" fmla="*/ 0 h 2972728"/>
              <a:gd name="connsiteX9" fmla="*/ 3441075 w 12192000"/>
              <a:gd name="connsiteY9" fmla="*/ 30482 h 2972728"/>
              <a:gd name="connsiteX10" fmla="*/ 4076700 w 12192000"/>
              <a:gd name="connsiteY10" fmla="*/ 191428 h 2972728"/>
              <a:gd name="connsiteX11" fmla="*/ 4712326 w 12192000"/>
              <a:gd name="connsiteY11" fmla="*/ 30482 h 2972728"/>
              <a:gd name="connsiteX12" fmla="*/ 4762500 w 12192000"/>
              <a:gd name="connsiteY12" fmla="*/ 0 h 2972728"/>
              <a:gd name="connsiteX13" fmla="*/ 4812675 w 12192000"/>
              <a:gd name="connsiteY13" fmla="*/ 30482 h 2972728"/>
              <a:gd name="connsiteX14" fmla="*/ 5448301 w 12192000"/>
              <a:gd name="connsiteY14" fmla="*/ 191428 h 2972728"/>
              <a:gd name="connsiteX15" fmla="*/ 6083925 w 12192000"/>
              <a:gd name="connsiteY15" fmla="*/ 30482 h 2972728"/>
              <a:gd name="connsiteX16" fmla="*/ 6134100 w 12192000"/>
              <a:gd name="connsiteY16" fmla="*/ 0 h 2972728"/>
              <a:gd name="connsiteX17" fmla="*/ 6184275 w 12192000"/>
              <a:gd name="connsiteY17" fmla="*/ 30482 h 2972728"/>
              <a:gd name="connsiteX18" fmla="*/ 6819900 w 12192000"/>
              <a:gd name="connsiteY18" fmla="*/ 191428 h 2972728"/>
              <a:gd name="connsiteX19" fmla="*/ 7455525 w 12192000"/>
              <a:gd name="connsiteY19" fmla="*/ 30482 h 2972728"/>
              <a:gd name="connsiteX20" fmla="*/ 7505700 w 12192000"/>
              <a:gd name="connsiteY20" fmla="*/ 0 h 2972728"/>
              <a:gd name="connsiteX21" fmla="*/ 7555874 w 12192000"/>
              <a:gd name="connsiteY21" fmla="*/ 30482 h 2972728"/>
              <a:gd name="connsiteX22" fmla="*/ 8191500 w 12192000"/>
              <a:gd name="connsiteY22" fmla="*/ 191428 h 2972728"/>
              <a:gd name="connsiteX23" fmla="*/ 8827125 w 12192000"/>
              <a:gd name="connsiteY23" fmla="*/ 30482 h 2972728"/>
              <a:gd name="connsiteX24" fmla="*/ 8877300 w 12192000"/>
              <a:gd name="connsiteY24" fmla="*/ 0 h 2972728"/>
              <a:gd name="connsiteX25" fmla="*/ 8927475 w 12192000"/>
              <a:gd name="connsiteY25" fmla="*/ 30482 h 2972728"/>
              <a:gd name="connsiteX26" fmla="*/ 9563100 w 12192000"/>
              <a:gd name="connsiteY26" fmla="*/ 191428 h 2972728"/>
              <a:gd name="connsiteX27" fmla="*/ 10198725 w 12192000"/>
              <a:gd name="connsiteY27" fmla="*/ 30482 h 2972728"/>
              <a:gd name="connsiteX28" fmla="*/ 10248900 w 12192000"/>
              <a:gd name="connsiteY28" fmla="*/ 0 h 2972728"/>
              <a:gd name="connsiteX29" fmla="*/ 10299075 w 12192000"/>
              <a:gd name="connsiteY29" fmla="*/ 30482 h 2972728"/>
              <a:gd name="connsiteX30" fmla="*/ 10934700 w 12192000"/>
              <a:gd name="connsiteY30" fmla="*/ 191428 h 2972728"/>
              <a:gd name="connsiteX31" fmla="*/ 11570325 w 12192000"/>
              <a:gd name="connsiteY31" fmla="*/ 30482 h 2972728"/>
              <a:gd name="connsiteX32" fmla="*/ 11620500 w 12192000"/>
              <a:gd name="connsiteY32" fmla="*/ 0 h 2972728"/>
              <a:gd name="connsiteX33" fmla="*/ 11670675 w 12192000"/>
              <a:gd name="connsiteY33" fmla="*/ 30482 h 2972728"/>
              <a:gd name="connsiteX34" fmla="*/ 12136461 w 12192000"/>
              <a:gd name="connsiteY34" fmla="*/ 180714 h 2972728"/>
              <a:gd name="connsiteX35" fmla="*/ 12192000 w 12192000"/>
              <a:gd name="connsiteY35" fmla="*/ 184218 h 2972728"/>
              <a:gd name="connsiteX36" fmla="*/ 12192000 w 12192000"/>
              <a:gd name="connsiteY36" fmla="*/ 2972728 h 2972728"/>
              <a:gd name="connsiteX37" fmla="*/ 0 w 12192000"/>
              <a:gd name="connsiteY37" fmla="*/ 2972728 h 2972728"/>
              <a:gd name="connsiteX38" fmla="*/ 0 w 12192000"/>
              <a:gd name="connsiteY38" fmla="*/ 189025 h 2972728"/>
              <a:gd name="connsiteX39" fmla="*/ 131739 w 12192000"/>
              <a:gd name="connsiteY39" fmla="*/ 180714 h 2972728"/>
              <a:gd name="connsiteX40" fmla="*/ 597526 w 12192000"/>
              <a:gd name="connsiteY40" fmla="*/ 30482 h 2972728"/>
              <a:gd name="connsiteX41" fmla="*/ 647700 w 12192000"/>
              <a:gd name="connsiteY41" fmla="*/ 0 h 297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192000" h="2972728">
                <a:moveTo>
                  <a:pt x="647700" y="0"/>
                </a:moveTo>
                <a:lnTo>
                  <a:pt x="697875" y="30482"/>
                </a:lnTo>
                <a:cubicBezTo>
                  <a:pt x="886823" y="133125"/>
                  <a:pt x="1103353" y="191428"/>
                  <a:pt x="1333500" y="191428"/>
                </a:cubicBezTo>
                <a:cubicBezTo>
                  <a:pt x="1563648" y="191428"/>
                  <a:pt x="1780178" y="133125"/>
                  <a:pt x="1969126" y="30482"/>
                </a:cubicBezTo>
                <a:lnTo>
                  <a:pt x="2019300" y="0"/>
                </a:lnTo>
                <a:lnTo>
                  <a:pt x="2069475" y="30482"/>
                </a:lnTo>
                <a:cubicBezTo>
                  <a:pt x="2258423" y="133125"/>
                  <a:pt x="2474953" y="191428"/>
                  <a:pt x="2705101" y="191428"/>
                </a:cubicBezTo>
                <a:cubicBezTo>
                  <a:pt x="2935248" y="191428"/>
                  <a:pt x="3151778" y="133125"/>
                  <a:pt x="3340726" y="30482"/>
                </a:cubicBezTo>
                <a:lnTo>
                  <a:pt x="3390901" y="0"/>
                </a:lnTo>
                <a:lnTo>
                  <a:pt x="3441075" y="30482"/>
                </a:lnTo>
                <a:cubicBezTo>
                  <a:pt x="3630023" y="133125"/>
                  <a:pt x="3846553" y="191428"/>
                  <a:pt x="4076700" y="191428"/>
                </a:cubicBezTo>
                <a:cubicBezTo>
                  <a:pt x="4306848" y="191428"/>
                  <a:pt x="4523378" y="133125"/>
                  <a:pt x="4712326" y="30482"/>
                </a:cubicBezTo>
                <a:lnTo>
                  <a:pt x="4762500" y="0"/>
                </a:lnTo>
                <a:lnTo>
                  <a:pt x="4812675" y="30482"/>
                </a:lnTo>
                <a:cubicBezTo>
                  <a:pt x="5001623" y="133125"/>
                  <a:pt x="5218152" y="191428"/>
                  <a:pt x="5448301" y="191428"/>
                </a:cubicBezTo>
                <a:cubicBezTo>
                  <a:pt x="5678448" y="191428"/>
                  <a:pt x="5894977" y="133125"/>
                  <a:pt x="6083925" y="30482"/>
                </a:cubicBezTo>
                <a:lnTo>
                  <a:pt x="6134100" y="0"/>
                </a:lnTo>
                <a:lnTo>
                  <a:pt x="6184275" y="30482"/>
                </a:lnTo>
                <a:cubicBezTo>
                  <a:pt x="6373222" y="133125"/>
                  <a:pt x="6589753" y="191428"/>
                  <a:pt x="6819900" y="191428"/>
                </a:cubicBezTo>
                <a:cubicBezTo>
                  <a:pt x="7050047" y="191428"/>
                  <a:pt x="7266577" y="133125"/>
                  <a:pt x="7455525" y="30482"/>
                </a:cubicBezTo>
                <a:lnTo>
                  <a:pt x="7505700" y="0"/>
                </a:lnTo>
                <a:lnTo>
                  <a:pt x="7555874" y="30482"/>
                </a:lnTo>
                <a:cubicBezTo>
                  <a:pt x="7744822" y="133125"/>
                  <a:pt x="7961352" y="191428"/>
                  <a:pt x="8191500" y="191428"/>
                </a:cubicBezTo>
                <a:cubicBezTo>
                  <a:pt x="8421648" y="191428"/>
                  <a:pt x="8638177" y="133125"/>
                  <a:pt x="8827125" y="30482"/>
                </a:cubicBezTo>
                <a:lnTo>
                  <a:pt x="8877300" y="0"/>
                </a:lnTo>
                <a:lnTo>
                  <a:pt x="8927475" y="30482"/>
                </a:lnTo>
                <a:cubicBezTo>
                  <a:pt x="9116423" y="133125"/>
                  <a:pt x="9332953" y="191428"/>
                  <a:pt x="9563100" y="191428"/>
                </a:cubicBezTo>
                <a:cubicBezTo>
                  <a:pt x="9793248" y="191428"/>
                  <a:pt x="10009777" y="133125"/>
                  <a:pt x="10198725" y="30482"/>
                </a:cubicBezTo>
                <a:lnTo>
                  <a:pt x="10248900" y="0"/>
                </a:lnTo>
                <a:lnTo>
                  <a:pt x="10299075" y="30482"/>
                </a:lnTo>
                <a:cubicBezTo>
                  <a:pt x="10488023" y="133125"/>
                  <a:pt x="10704553" y="191428"/>
                  <a:pt x="10934700" y="191428"/>
                </a:cubicBezTo>
                <a:cubicBezTo>
                  <a:pt x="11164848" y="191428"/>
                  <a:pt x="11381377" y="133125"/>
                  <a:pt x="11570325" y="30482"/>
                </a:cubicBezTo>
                <a:lnTo>
                  <a:pt x="11620500" y="0"/>
                </a:lnTo>
                <a:lnTo>
                  <a:pt x="11670675" y="30482"/>
                </a:lnTo>
                <a:cubicBezTo>
                  <a:pt x="11812386" y="107464"/>
                  <a:pt x="11969612" y="159505"/>
                  <a:pt x="12136461" y="180714"/>
                </a:cubicBezTo>
                <a:lnTo>
                  <a:pt x="12192000" y="184218"/>
                </a:lnTo>
                <a:lnTo>
                  <a:pt x="12192000" y="2972728"/>
                </a:lnTo>
                <a:lnTo>
                  <a:pt x="0" y="2972728"/>
                </a:lnTo>
                <a:lnTo>
                  <a:pt x="0" y="189025"/>
                </a:lnTo>
                <a:lnTo>
                  <a:pt x="131739" y="180714"/>
                </a:lnTo>
                <a:cubicBezTo>
                  <a:pt x="298589" y="159505"/>
                  <a:pt x="455815" y="107464"/>
                  <a:pt x="597526" y="30482"/>
                </a:cubicBezTo>
                <a:lnTo>
                  <a:pt x="64770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249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7795" b="0" i="0" u="none" strike="noStrike" kern="1200" cap="none" spc="0" normalizeH="0" baseline="0" noProof="1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方正兰亭特黑_GBK" pitchFamily="2" charset="-122"/>
              <a:ea typeface="方正兰亭特黑_GBK" pitchFamily="2" charset="-122"/>
              <a:cs typeface="+mn-cs"/>
            </a:endParaRPr>
          </a:p>
        </p:txBody>
      </p:sp>
      <p:pic>
        <p:nvPicPr>
          <p:cNvPr id="6148" name="图片 6" descr="未命名-3.jpg"/>
          <p:cNvPicPr>
            <a:picLocks noChangeAspect="1"/>
          </p:cNvPicPr>
          <p:nvPr/>
        </p:nvPicPr>
        <p:blipFill>
          <a:blip r:embed="rId1"/>
          <a:srcRect l="68549" t="67323" r="20645" b="17838"/>
          <a:stretch>
            <a:fillRect/>
          </a:stretch>
        </p:blipFill>
        <p:spPr>
          <a:xfrm>
            <a:off x="7950525" y="4869180"/>
            <a:ext cx="874797" cy="9015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图片 7" descr="未命名-3.jpg"/>
          <p:cNvPicPr>
            <a:picLocks noChangeAspect="1"/>
          </p:cNvPicPr>
          <p:nvPr/>
        </p:nvPicPr>
        <p:blipFill>
          <a:blip r:embed="rId2"/>
          <a:srcRect l="67323" t="20645" r="17838" b="68549"/>
          <a:stretch>
            <a:fillRect/>
          </a:stretch>
        </p:blipFill>
        <p:spPr>
          <a:xfrm>
            <a:off x="7937867" y="746946"/>
            <a:ext cx="901519" cy="8747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 descr="未命名-3.jpg"/>
          <p:cNvPicPr>
            <a:picLocks noChangeAspect="1"/>
          </p:cNvPicPr>
          <p:nvPr/>
        </p:nvPicPr>
        <p:blipFill>
          <a:blip r:embed="rId3"/>
          <a:srcRect l="20645" t="17838" r="68549" b="67323"/>
          <a:stretch>
            <a:fillRect/>
          </a:stretch>
        </p:blipFill>
        <p:spPr>
          <a:xfrm>
            <a:off x="1060445" y="893215"/>
            <a:ext cx="876204" cy="90151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图片 9" descr="未命名-3.jpg"/>
          <p:cNvPicPr>
            <a:picLocks noChangeAspect="1"/>
          </p:cNvPicPr>
          <p:nvPr/>
        </p:nvPicPr>
        <p:blipFill>
          <a:blip r:embed="rId4"/>
          <a:srcRect l="17838" t="68549" r="67323" b="20645"/>
          <a:stretch>
            <a:fillRect/>
          </a:stretch>
        </p:blipFill>
        <p:spPr>
          <a:xfrm>
            <a:off x="1060445" y="4869180"/>
            <a:ext cx="901519" cy="8762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10"/>
          <p:cNvSpPr/>
          <p:nvPr/>
        </p:nvSpPr>
        <p:spPr>
          <a:xfrm>
            <a:off x="1060445" y="746946"/>
            <a:ext cx="7764877" cy="5103920"/>
          </a:xfrm>
          <a:prstGeom prst="rect">
            <a:avLst/>
          </a:prstGeom>
          <a:gradFill>
            <a:gsLst>
              <a:gs pos="0">
                <a:schemeClr val="tx1">
                  <a:lumMod val="0"/>
                  <a:alpha val="40000"/>
                </a:schemeClr>
              </a:gs>
              <a:gs pos="100000">
                <a:schemeClr val="tx1">
                  <a:alpha val="28000"/>
                  <a:lumMod val="34000"/>
                  <a:lumOff val="66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9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040" name="文本框 1"/>
          <p:cNvSpPr txBox="1"/>
          <p:nvPr/>
        </p:nvSpPr>
        <p:spPr>
          <a:xfrm>
            <a:off x="3891581" y="302516"/>
            <a:ext cx="1541145" cy="63754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545" b="1">
                <a:solidFill>
                  <a:srgbClr val="FF0000"/>
                </a:solidFill>
                <a:latin typeface="Calibri" panose="020F0502020204030204" pitchFamily="34" charset="0"/>
              </a:rPr>
              <a:t>小故事</a:t>
            </a:r>
            <a:endParaRPr lang="zh-CN" altLang="en-US" sz="3545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44041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7987" y="1033857"/>
            <a:ext cx="7039161" cy="456807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42" name="文本框 3"/>
          <p:cNvSpPr txBox="1"/>
          <p:nvPr/>
        </p:nvSpPr>
        <p:spPr>
          <a:xfrm>
            <a:off x="1562539" y="1033857"/>
            <a:ext cx="7004000" cy="4021455"/>
          </a:xfrm>
          <a:prstGeom prst="rect">
            <a:avLst/>
          </a:prstGeom>
          <a:solidFill>
            <a:schemeClr val="bg1">
              <a:alpha val="41176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835" b="1">
                <a:latin typeface="Calibri" panose="020F0502020204030204" pitchFamily="34" charset="0"/>
              </a:rPr>
              <a:t>苏武牧羊</a:t>
            </a:r>
            <a:endParaRPr lang="zh-CN" altLang="en-US" sz="2835" b="1">
              <a:latin typeface="Calibri" panose="020F0502020204030204" pitchFamily="34" charset="0"/>
            </a:endParaRPr>
          </a:p>
          <a:p>
            <a:r>
              <a:rPr lang="zh-CN" altLang="en-US" sz="2835" b="1">
                <a:latin typeface="Calibri" panose="020F0502020204030204" pitchFamily="34" charset="0"/>
              </a:rPr>
              <a:t>     苏武在天汉元年（前100年）奉命以中郎将持节出使匈奴，被扣留。匈奴贵族多次威胁利诱，欲使其投降；后将他迁到北海（今甘肃民勤白亭海[1-2]  ）边牧羊，扬言要公羊生子方可释放他回国。苏武历尽艰辛，留居匈奴十九年持节不屈。至始元六年（前81年），方获释回汉。苏武去世后，汉宣帝将其列为麒麟阁十一功臣之一。</a:t>
            </a:r>
            <a:endParaRPr lang="zh-CN" altLang="en-US" sz="2835" b="1">
              <a:latin typeface="Calibri" panose="020F050202020403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42962" y="2437470"/>
            <a:ext cx="4593387" cy="117858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24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545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忠贞爱国、不畏艰难</a:t>
            </a:r>
            <a:endParaRPr kumimoji="0" lang="zh-CN" altLang="en-US" sz="3545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673 0.35301 L 1.66667E-06 -7.40741E-07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3700" y="-17662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24 0.34884 L -2.77778E-07 2.59259E-06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1100" y="-17454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24 -0.34468 L -2.77778E-07 4.07407E-06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1100" y="17222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 -0.34676 L -4.44444E-06 7.40741E-07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00" y="17338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 31"/>
          <p:cNvSpPr/>
          <p:nvPr/>
        </p:nvSpPr>
        <p:spPr>
          <a:xfrm>
            <a:off x="-12657" y="5682094"/>
            <a:ext cx="10826666" cy="729935"/>
          </a:xfrm>
          <a:custGeom>
            <a:avLst/>
            <a:gdLst>
              <a:gd name="connsiteX0" fmla="*/ 647700 w 12192000"/>
              <a:gd name="connsiteY0" fmla="*/ 0 h 2972728"/>
              <a:gd name="connsiteX1" fmla="*/ 697875 w 12192000"/>
              <a:gd name="connsiteY1" fmla="*/ 30482 h 2972728"/>
              <a:gd name="connsiteX2" fmla="*/ 1333500 w 12192000"/>
              <a:gd name="connsiteY2" fmla="*/ 191428 h 2972728"/>
              <a:gd name="connsiteX3" fmla="*/ 1969126 w 12192000"/>
              <a:gd name="connsiteY3" fmla="*/ 30482 h 2972728"/>
              <a:gd name="connsiteX4" fmla="*/ 2019300 w 12192000"/>
              <a:gd name="connsiteY4" fmla="*/ 0 h 2972728"/>
              <a:gd name="connsiteX5" fmla="*/ 2069475 w 12192000"/>
              <a:gd name="connsiteY5" fmla="*/ 30482 h 2972728"/>
              <a:gd name="connsiteX6" fmla="*/ 2705101 w 12192000"/>
              <a:gd name="connsiteY6" fmla="*/ 191428 h 2972728"/>
              <a:gd name="connsiteX7" fmla="*/ 3340726 w 12192000"/>
              <a:gd name="connsiteY7" fmla="*/ 30482 h 2972728"/>
              <a:gd name="connsiteX8" fmla="*/ 3390901 w 12192000"/>
              <a:gd name="connsiteY8" fmla="*/ 0 h 2972728"/>
              <a:gd name="connsiteX9" fmla="*/ 3441075 w 12192000"/>
              <a:gd name="connsiteY9" fmla="*/ 30482 h 2972728"/>
              <a:gd name="connsiteX10" fmla="*/ 4076700 w 12192000"/>
              <a:gd name="connsiteY10" fmla="*/ 191428 h 2972728"/>
              <a:gd name="connsiteX11" fmla="*/ 4712326 w 12192000"/>
              <a:gd name="connsiteY11" fmla="*/ 30482 h 2972728"/>
              <a:gd name="connsiteX12" fmla="*/ 4762500 w 12192000"/>
              <a:gd name="connsiteY12" fmla="*/ 0 h 2972728"/>
              <a:gd name="connsiteX13" fmla="*/ 4812675 w 12192000"/>
              <a:gd name="connsiteY13" fmla="*/ 30482 h 2972728"/>
              <a:gd name="connsiteX14" fmla="*/ 5448301 w 12192000"/>
              <a:gd name="connsiteY14" fmla="*/ 191428 h 2972728"/>
              <a:gd name="connsiteX15" fmla="*/ 6083925 w 12192000"/>
              <a:gd name="connsiteY15" fmla="*/ 30482 h 2972728"/>
              <a:gd name="connsiteX16" fmla="*/ 6134100 w 12192000"/>
              <a:gd name="connsiteY16" fmla="*/ 0 h 2972728"/>
              <a:gd name="connsiteX17" fmla="*/ 6184275 w 12192000"/>
              <a:gd name="connsiteY17" fmla="*/ 30482 h 2972728"/>
              <a:gd name="connsiteX18" fmla="*/ 6819900 w 12192000"/>
              <a:gd name="connsiteY18" fmla="*/ 191428 h 2972728"/>
              <a:gd name="connsiteX19" fmla="*/ 7455525 w 12192000"/>
              <a:gd name="connsiteY19" fmla="*/ 30482 h 2972728"/>
              <a:gd name="connsiteX20" fmla="*/ 7505700 w 12192000"/>
              <a:gd name="connsiteY20" fmla="*/ 0 h 2972728"/>
              <a:gd name="connsiteX21" fmla="*/ 7555874 w 12192000"/>
              <a:gd name="connsiteY21" fmla="*/ 30482 h 2972728"/>
              <a:gd name="connsiteX22" fmla="*/ 8191500 w 12192000"/>
              <a:gd name="connsiteY22" fmla="*/ 191428 h 2972728"/>
              <a:gd name="connsiteX23" fmla="*/ 8827125 w 12192000"/>
              <a:gd name="connsiteY23" fmla="*/ 30482 h 2972728"/>
              <a:gd name="connsiteX24" fmla="*/ 8877300 w 12192000"/>
              <a:gd name="connsiteY24" fmla="*/ 0 h 2972728"/>
              <a:gd name="connsiteX25" fmla="*/ 8927475 w 12192000"/>
              <a:gd name="connsiteY25" fmla="*/ 30482 h 2972728"/>
              <a:gd name="connsiteX26" fmla="*/ 9563100 w 12192000"/>
              <a:gd name="connsiteY26" fmla="*/ 191428 h 2972728"/>
              <a:gd name="connsiteX27" fmla="*/ 10198725 w 12192000"/>
              <a:gd name="connsiteY27" fmla="*/ 30482 h 2972728"/>
              <a:gd name="connsiteX28" fmla="*/ 10248900 w 12192000"/>
              <a:gd name="connsiteY28" fmla="*/ 0 h 2972728"/>
              <a:gd name="connsiteX29" fmla="*/ 10299075 w 12192000"/>
              <a:gd name="connsiteY29" fmla="*/ 30482 h 2972728"/>
              <a:gd name="connsiteX30" fmla="*/ 10934700 w 12192000"/>
              <a:gd name="connsiteY30" fmla="*/ 191428 h 2972728"/>
              <a:gd name="connsiteX31" fmla="*/ 11570325 w 12192000"/>
              <a:gd name="connsiteY31" fmla="*/ 30482 h 2972728"/>
              <a:gd name="connsiteX32" fmla="*/ 11620500 w 12192000"/>
              <a:gd name="connsiteY32" fmla="*/ 0 h 2972728"/>
              <a:gd name="connsiteX33" fmla="*/ 11670675 w 12192000"/>
              <a:gd name="connsiteY33" fmla="*/ 30482 h 2972728"/>
              <a:gd name="connsiteX34" fmla="*/ 12136461 w 12192000"/>
              <a:gd name="connsiteY34" fmla="*/ 180714 h 2972728"/>
              <a:gd name="connsiteX35" fmla="*/ 12192000 w 12192000"/>
              <a:gd name="connsiteY35" fmla="*/ 184218 h 2972728"/>
              <a:gd name="connsiteX36" fmla="*/ 12192000 w 12192000"/>
              <a:gd name="connsiteY36" fmla="*/ 2972728 h 2972728"/>
              <a:gd name="connsiteX37" fmla="*/ 0 w 12192000"/>
              <a:gd name="connsiteY37" fmla="*/ 2972728 h 2972728"/>
              <a:gd name="connsiteX38" fmla="*/ 0 w 12192000"/>
              <a:gd name="connsiteY38" fmla="*/ 189025 h 2972728"/>
              <a:gd name="connsiteX39" fmla="*/ 131739 w 12192000"/>
              <a:gd name="connsiteY39" fmla="*/ 180714 h 2972728"/>
              <a:gd name="connsiteX40" fmla="*/ 597526 w 12192000"/>
              <a:gd name="connsiteY40" fmla="*/ 30482 h 2972728"/>
              <a:gd name="connsiteX41" fmla="*/ 647700 w 12192000"/>
              <a:gd name="connsiteY41" fmla="*/ 0 h 297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192000" h="2972728">
                <a:moveTo>
                  <a:pt x="647700" y="0"/>
                </a:moveTo>
                <a:lnTo>
                  <a:pt x="697875" y="30482"/>
                </a:lnTo>
                <a:cubicBezTo>
                  <a:pt x="886823" y="133125"/>
                  <a:pt x="1103353" y="191428"/>
                  <a:pt x="1333500" y="191428"/>
                </a:cubicBezTo>
                <a:cubicBezTo>
                  <a:pt x="1563648" y="191428"/>
                  <a:pt x="1780178" y="133125"/>
                  <a:pt x="1969126" y="30482"/>
                </a:cubicBezTo>
                <a:lnTo>
                  <a:pt x="2019300" y="0"/>
                </a:lnTo>
                <a:lnTo>
                  <a:pt x="2069475" y="30482"/>
                </a:lnTo>
                <a:cubicBezTo>
                  <a:pt x="2258423" y="133125"/>
                  <a:pt x="2474953" y="191428"/>
                  <a:pt x="2705101" y="191428"/>
                </a:cubicBezTo>
                <a:cubicBezTo>
                  <a:pt x="2935248" y="191428"/>
                  <a:pt x="3151778" y="133125"/>
                  <a:pt x="3340726" y="30482"/>
                </a:cubicBezTo>
                <a:lnTo>
                  <a:pt x="3390901" y="0"/>
                </a:lnTo>
                <a:lnTo>
                  <a:pt x="3441075" y="30482"/>
                </a:lnTo>
                <a:cubicBezTo>
                  <a:pt x="3630023" y="133125"/>
                  <a:pt x="3846553" y="191428"/>
                  <a:pt x="4076700" y="191428"/>
                </a:cubicBezTo>
                <a:cubicBezTo>
                  <a:pt x="4306848" y="191428"/>
                  <a:pt x="4523378" y="133125"/>
                  <a:pt x="4712326" y="30482"/>
                </a:cubicBezTo>
                <a:lnTo>
                  <a:pt x="4762500" y="0"/>
                </a:lnTo>
                <a:lnTo>
                  <a:pt x="4812675" y="30482"/>
                </a:lnTo>
                <a:cubicBezTo>
                  <a:pt x="5001623" y="133125"/>
                  <a:pt x="5218152" y="191428"/>
                  <a:pt x="5448301" y="191428"/>
                </a:cubicBezTo>
                <a:cubicBezTo>
                  <a:pt x="5678448" y="191428"/>
                  <a:pt x="5894977" y="133125"/>
                  <a:pt x="6083925" y="30482"/>
                </a:cubicBezTo>
                <a:lnTo>
                  <a:pt x="6134100" y="0"/>
                </a:lnTo>
                <a:lnTo>
                  <a:pt x="6184275" y="30482"/>
                </a:lnTo>
                <a:cubicBezTo>
                  <a:pt x="6373222" y="133125"/>
                  <a:pt x="6589753" y="191428"/>
                  <a:pt x="6819900" y="191428"/>
                </a:cubicBezTo>
                <a:cubicBezTo>
                  <a:pt x="7050047" y="191428"/>
                  <a:pt x="7266577" y="133125"/>
                  <a:pt x="7455525" y="30482"/>
                </a:cubicBezTo>
                <a:lnTo>
                  <a:pt x="7505700" y="0"/>
                </a:lnTo>
                <a:lnTo>
                  <a:pt x="7555874" y="30482"/>
                </a:lnTo>
                <a:cubicBezTo>
                  <a:pt x="7744822" y="133125"/>
                  <a:pt x="7961352" y="191428"/>
                  <a:pt x="8191500" y="191428"/>
                </a:cubicBezTo>
                <a:cubicBezTo>
                  <a:pt x="8421648" y="191428"/>
                  <a:pt x="8638177" y="133125"/>
                  <a:pt x="8827125" y="30482"/>
                </a:cubicBezTo>
                <a:lnTo>
                  <a:pt x="8877300" y="0"/>
                </a:lnTo>
                <a:lnTo>
                  <a:pt x="8927475" y="30482"/>
                </a:lnTo>
                <a:cubicBezTo>
                  <a:pt x="9116423" y="133125"/>
                  <a:pt x="9332953" y="191428"/>
                  <a:pt x="9563100" y="191428"/>
                </a:cubicBezTo>
                <a:cubicBezTo>
                  <a:pt x="9793248" y="191428"/>
                  <a:pt x="10009777" y="133125"/>
                  <a:pt x="10198725" y="30482"/>
                </a:cubicBezTo>
                <a:lnTo>
                  <a:pt x="10248900" y="0"/>
                </a:lnTo>
                <a:lnTo>
                  <a:pt x="10299075" y="30482"/>
                </a:lnTo>
                <a:cubicBezTo>
                  <a:pt x="10488023" y="133125"/>
                  <a:pt x="10704553" y="191428"/>
                  <a:pt x="10934700" y="191428"/>
                </a:cubicBezTo>
                <a:cubicBezTo>
                  <a:pt x="11164848" y="191428"/>
                  <a:pt x="11381377" y="133125"/>
                  <a:pt x="11570325" y="30482"/>
                </a:cubicBezTo>
                <a:lnTo>
                  <a:pt x="11620500" y="0"/>
                </a:lnTo>
                <a:lnTo>
                  <a:pt x="11670675" y="30482"/>
                </a:lnTo>
                <a:cubicBezTo>
                  <a:pt x="11812386" y="107464"/>
                  <a:pt x="11969612" y="159505"/>
                  <a:pt x="12136461" y="180714"/>
                </a:cubicBezTo>
                <a:lnTo>
                  <a:pt x="12192000" y="184218"/>
                </a:lnTo>
                <a:lnTo>
                  <a:pt x="12192000" y="2972728"/>
                </a:lnTo>
                <a:lnTo>
                  <a:pt x="0" y="2972728"/>
                </a:lnTo>
                <a:lnTo>
                  <a:pt x="0" y="189025"/>
                </a:lnTo>
                <a:lnTo>
                  <a:pt x="131739" y="180714"/>
                </a:lnTo>
                <a:cubicBezTo>
                  <a:pt x="298589" y="159505"/>
                  <a:pt x="455815" y="107464"/>
                  <a:pt x="597526" y="30482"/>
                </a:cubicBezTo>
                <a:lnTo>
                  <a:pt x="64770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249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7795" b="0" i="0" u="none" strike="noStrike" kern="1200" cap="none" spc="0" normalizeH="0" baseline="0" noProof="1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方正兰亭特黑_GBK" pitchFamily="2" charset="-122"/>
              <a:ea typeface="方正兰亭特黑_GBK" pitchFamily="2" charset="-122"/>
              <a:cs typeface="+mn-cs"/>
            </a:endParaRPr>
          </a:p>
        </p:txBody>
      </p:sp>
      <p:pic>
        <p:nvPicPr>
          <p:cNvPr id="6148" name="图片 6" descr="未命名-3.jpg"/>
          <p:cNvPicPr>
            <a:picLocks noChangeAspect="1"/>
          </p:cNvPicPr>
          <p:nvPr/>
        </p:nvPicPr>
        <p:blipFill>
          <a:blip r:embed="rId1"/>
          <a:srcRect l="68549" t="67323" r="20645" b="17838"/>
          <a:stretch>
            <a:fillRect/>
          </a:stretch>
        </p:blipFill>
        <p:spPr>
          <a:xfrm>
            <a:off x="8213527" y="4839646"/>
            <a:ext cx="874797" cy="90151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图片 7" descr="未命名-3.jpg"/>
          <p:cNvPicPr>
            <a:picLocks noChangeAspect="1"/>
          </p:cNvPicPr>
          <p:nvPr/>
        </p:nvPicPr>
        <p:blipFill>
          <a:blip r:embed="rId2"/>
          <a:srcRect l="67323" t="20645" r="17838" b="68549"/>
          <a:stretch>
            <a:fillRect/>
          </a:stretch>
        </p:blipFill>
        <p:spPr>
          <a:xfrm>
            <a:off x="8200869" y="717411"/>
            <a:ext cx="901518" cy="8747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 descr="未命名-3.jpg"/>
          <p:cNvPicPr>
            <a:picLocks noChangeAspect="1"/>
          </p:cNvPicPr>
          <p:nvPr/>
        </p:nvPicPr>
        <p:blipFill>
          <a:blip r:embed="rId3"/>
          <a:srcRect l="20645" t="17838" r="68549" b="67323"/>
          <a:stretch>
            <a:fillRect/>
          </a:stretch>
        </p:blipFill>
        <p:spPr>
          <a:xfrm>
            <a:off x="1323447" y="863679"/>
            <a:ext cx="876203" cy="9015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图片 9" descr="未命名-3.jpg"/>
          <p:cNvPicPr>
            <a:picLocks noChangeAspect="1"/>
          </p:cNvPicPr>
          <p:nvPr/>
        </p:nvPicPr>
        <p:blipFill>
          <a:blip r:embed="rId4"/>
          <a:srcRect l="17838" t="68549" r="67323" b="20645"/>
          <a:stretch>
            <a:fillRect/>
          </a:stretch>
        </p:blipFill>
        <p:spPr>
          <a:xfrm>
            <a:off x="1323447" y="4839646"/>
            <a:ext cx="901518" cy="8762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10"/>
          <p:cNvSpPr/>
          <p:nvPr/>
        </p:nvSpPr>
        <p:spPr>
          <a:xfrm>
            <a:off x="1323447" y="717411"/>
            <a:ext cx="7764877" cy="5103920"/>
          </a:xfrm>
          <a:prstGeom prst="rect">
            <a:avLst/>
          </a:prstGeom>
          <a:gradFill>
            <a:gsLst>
              <a:gs pos="0">
                <a:schemeClr val="tx1">
                  <a:lumMod val="0"/>
                  <a:alpha val="40000"/>
                </a:schemeClr>
              </a:gs>
              <a:gs pos="100000">
                <a:schemeClr val="tx1">
                  <a:alpha val="28000"/>
                  <a:lumMod val="34000"/>
                  <a:lumOff val="66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9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064" name="文本框 1"/>
          <p:cNvSpPr txBox="1"/>
          <p:nvPr/>
        </p:nvSpPr>
        <p:spPr>
          <a:xfrm>
            <a:off x="4154582" y="272981"/>
            <a:ext cx="1993900" cy="63754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545" b="1">
                <a:solidFill>
                  <a:srgbClr val="FF0000"/>
                </a:solidFill>
                <a:latin typeface="Calibri" panose="020F0502020204030204" pitchFamily="34" charset="0"/>
              </a:rPr>
              <a:t>负荆请罪</a:t>
            </a:r>
            <a:endParaRPr lang="zh-CN" altLang="en-US" sz="3545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45065" name="图片 2"/>
          <p:cNvPicPr>
            <a:picLocks noChangeAspect="1"/>
          </p:cNvPicPr>
          <p:nvPr/>
        </p:nvPicPr>
        <p:blipFill>
          <a:blip r:embed="rId5"/>
          <a:srcRect l="9700" r="18356" b="2847"/>
          <a:stretch>
            <a:fillRect/>
          </a:stretch>
        </p:blipFill>
        <p:spPr>
          <a:xfrm>
            <a:off x="1797412" y="2949409"/>
            <a:ext cx="2863483" cy="287192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6" name="Text Box 2"/>
          <p:cNvSpPr txBox="1"/>
          <p:nvPr/>
        </p:nvSpPr>
        <p:spPr>
          <a:xfrm>
            <a:off x="1797412" y="1303891"/>
            <a:ext cx="6953369" cy="16173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25" b="1">
                <a:solidFill>
                  <a:schemeClr val="bg1"/>
                </a:solidFill>
                <a:latin typeface="Arial" panose="020B0604020202020204" pitchFamily="34" charset="0"/>
                <a:ea typeface="楷体_GB2312" charset="-122"/>
              </a:rPr>
              <a:t>　　</a:t>
            </a:r>
            <a:r>
              <a:rPr lang="zh-CN" altLang="en-US" sz="248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战国时，廉颇为赵国大将，蔺相如后来居上，廉颇不服，想羞辱蔺相如，蔺相如为了赵国的利益，处处退让。廉颇闻之，肉袒负荆，至蔺相如门谢罪。两人遂为刎颈之交。</a:t>
            </a:r>
            <a:endParaRPr lang="zh-CN" altLang="en-US" sz="2480" b="1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13764" y="3434626"/>
            <a:ext cx="3637017" cy="117858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24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545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贵和、友善</a:t>
            </a:r>
            <a:endParaRPr kumimoji="0" lang="zh-CN" altLang="en-US" sz="3545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673 0.35301 L 1.66667E-06 -7.40741E-07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3700" y="-17662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24 0.34884 L -2.77778E-07 2.59259E-06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1100" y="-17454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24 -0.34468 L -2.77778E-07 4.07407E-06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1100" y="17222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 -0.34676 L -4.44444E-06 7.40741E-07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00" y="17338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6866" grpId="0"/>
      <p:bldP spid="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 31"/>
          <p:cNvSpPr/>
          <p:nvPr/>
        </p:nvSpPr>
        <p:spPr>
          <a:xfrm>
            <a:off x="-12657" y="5682094"/>
            <a:ext cx="10826666" cy="729935"/>
          </a:xfrm>
          <a:custGeom>
            <a:avLst/>
            <a:gdLst>
              <a:gd name="connsiteX0" fmla="*/ 647700 w 12192000"/>
              <a:gd name="connsiteY0" fmla="*/ 0 h 2972728"/>
              <a:gd name="connsiteX1" fmla="*/ 697875 w 12192000"/>
              <a:gd name="connsiteY1" fmla="*/ 30482 h 2972728"/>
              <a:gd name="connsiteX2" fmla="*/ 1333500 w 12192000"/>
              <a:gd name="connsiteY2" fmla="*/ 191428 h 2972728"/>
              <a:gd name="connsiteX3" fmla="*/ 1969126 w 12192000"/>
              <a:gd name="connsiteY3" fmla="*/ 30482 h 2972728"/>
              <a:gd name="connsiteX4" fmla="*/ 2019300 w 12192000"/>
              <a:gd name="connsiteY4" fmla="*/ 0 h 2972728"/>
              <a:gd name="connsiteX5" fmla="*/ 2069475 w 12192000"/>
              <a:gd name="connsiteY5" fmla="*/ 30482 h 2972728"/>
              <a:gd name="connsiteX6" fmla="*/ 2705101 w 12192000"/>
              <a:gd name="connsiteY6" fmla="*/ 191428 h 2972728"/>
              <a:gd name="connsiteX7" fmla="*/ 3340726 w 12192000"/>
              <a:gd name="connsiteY7" fmla="*/ 30482 h 2972728"/>
              <a:gd name="connsiteX8" fmla="*/ 3390901 w 12192000"/>
              <a:gd name="connsiteY8" fmla="*/ 0 h 2972728"/>
              <a:gd name="connsiteX9" fmla="*/ 3441075 w 12192000"/>
              <a:gd name="connsiteY9" fmla="*/ 30482 h 2972728"/>
              <a:gd name="connsiteX10" fmla="*/ 4076700 w 12192000"/>
              <a:gd name="connsiteY10" fmla="*/ 191428 h 2972728"/>
              <a:gd name="connsiteX11" fmla="*/ 4712326 w 12192000"/>
              <a:gd name="connsiteY11" fmla="*/ 30482 h 2972728"/>
              <a:gd name="connsiteX12" fmla="*/ 4762500 w 12192000"/>
              <a:gd name="connsiteY12" fmla="*/ 0 h 2972728"/>
              <a:gd name="connsiteX13" fmla="*/ 4812675 w 12192000"/>
              <a:gd name="connsiteY13" fmla="*/ 30482 h 2972728"/>
              <a:gd name="connsiteX14" fmla="*/ 5448301 w 12192000"/>
              <a:gd name="connsiteY14" fmla="*/ 191428 h 2972728"/>
              <a:gd name="connsiteX15" fmla="*/ 6083925 w 12192000"/>
              <a:gd name="connsiteY15" fmla="*/ 30482 h 2972728"/>
              <a:gd name="connsiteX16" fmla="*/ 6134100 w 12192000"/>
              <a:gd name="connsiteY16" fmla="*/ 0 h 2972728"/>
              <a:gd name="connsiteX17" fmla="*/ 6184275 w 12192000"/>
              <a:gd name="connsiteY17" fmla="*/ 30482 h 2972728"/>
              <a:gd name="connsiteX18" fmla="*/ 6819900 w 12192000"/>
              <a:gd name="connsiteY18" fmla="*/ 191428 h 2972728"/>
              <a:gd name="connsiteX19" fmla="*/ 7455525 w 12192000"/>
              <a:gd name="connsiteY19" fmla="*/ 30482 h 2972728"/>
              <a:gd name="connsiteX20" fmla="*/ 7505700 w 12192000"/>
              <a:gd name="connsiteY20" fmla="*/ 0 h 2972728"/>
              <a:gd name="connsiteX21" fmla="*/ 7555874 w 12192000"/>
              <a:gd name="connsiteY21" fmla="*/ 30482 h 2972728"/>
              <a:gd name="connsiteX22" fmla="*/ 8191500 w 12192000"/>
              <a:gd name="connsiteY22" fmla="*/ 191428 h 2972728"/>
              <a:gd name="connsiteX23" fmla="*/ 8827125 w 12192000"/>
              <a:gd name="connsiteY23" fmla="*/ 30482 h 2972728"/>
              <a:gd name="connsiteX24" fmla="*/ 8877300 w 12192000"/>
              <a:gd name="connsiteY24" fmla="*/ 0 h 2972728"/>
              <a:gd name="connsiteX25" fmla="*/ 8927475 w 12192000"/>
              <a:gd name="connsiteY25" fmla="*/ 30482 h 2972728"/>
              <a:gd name="connsiteX26" fmla="*/ 9563100 w 12192000"/>
              <a:gd name="connsiteY26" fmla="*/ 191428 h 2972728"/>
              <a:gd name="connsiteX27" fmla="*/ 10198725 w 12192000"/>
              <a:gd name="connsiteY27" fmla="*/ 30482 h 2972728"/>
              <a:gd name="connsiteX28" fmla="*/ 10248900 w 12192000"/>
              <a:gd name="connsiteY28" fmla="*/ 0 h 2972728"/>
              <a:gd name="connsiteX29" fmla="*/ 10299075 w 12192000"/>
              <a:gd name="connsiteY29" fmla="*/ 30482 h 2972728"/>
              <a:gd name="connsiteX30" fmla="*/ 10934700 w 12192000"/>
              <a:gd name="connsiteY30" fmla="*/ 191428 h 2972728"/>
              <a:gd name="connsiteX31" fmla="*/ 11570325 w 12192000"/>
              <a:gd name="connsiteY31" fmla="*/ 30482 h 2972728"/>
              <a:gd name="connsiteX32" fmla="*/ 11620500 w 12192000"/>
              <a:gd name="connsiteY32" fmla="*/ 0 h 2972728"/>
              <a:gd name="connsiteX33" fmla="*/ 11670675 w 12192000"/>
              <a:gd name="connsiteY33" fmla="*/ 30482 h 2972728"/>
              <a:gd name="connsiteX34" fmla="*/ 12136461 w 12192000"/>
              <a:gd name="connsiteY34" fmla="*/ 180714 h 2972728"/>
              <a:gd name="connsiteX35" fmla="*/ 12192000 w 12192000"/>
              <a:gd name="connsiteY35" fmla="*/ 184218 h 2972728"/>
              <a:gd name="connsiteX36" fmla="*/ 12192000 w 12192000"/>
              <a:gd name="connsiteY36" fmla="*/ 2972728 h 2972728"/>
              <a:gd name="connsiteX37" fmla="*/ 0 w 12192000"/>
              <a:gd name="connsiteY37" fmla="*/ 2972728 h 2972728"/>
              <a:gd name="connsiteX38" fmla="*/ 0 w 12192000"/>
              <a:gd name="connsiteY38" fmla="*/ 189025 h 2972728"/>
              <a:gd name="connsiteX39" fmla="*/ 131739 w 12192000"/>
              <a:gd name="connsiteY39" fmla="*/ 180714 h 2972728"/>
              <a:gd name="connsiteX40" fmla="*/ 597526 w 12192000"/>
              <a:gd name="connsiteY40" fmla="*/ 30482 h 2972728"/>
              <a:gd name="connsiteX41" fmla="*/ 647700 w 12192000"/>
              <a:gd name="connsiteY41" fmla="*/ 0 h 297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192000" h="2972728">
                <a:moveTo>
                  <a:pt x="647700" y="0"/>
                </a:moveTo>
                <a:lnTo>
                  <a:pt x="697875" y="30482"/>
                </a:lnTo>
                <a:cubicBezTo>
                  <a:pt x="886823" y="133125"/>
                  <a:pt x="1103353" y="191428"/>
                  <a:pt x="1333500" y="191428"/>
                </a:cubicBezTo>
                <a:cubicBezTo>
                  <a:pt x="1563648" y="191428"/>
                  <a:pt x="1780178" y="133125"/>
                  <a:pt x="1969126" y="30482"/>
                </a:cubicBezTo>
                <a:lnTo>
                  <a:pt x="2019300" y="0"/>
                </a:lnTo>
                <a:lnTo>
                  <a:pt x="2069475" y="30482"/>
                </a:lnTo>
                <a:cubicBezTo>
                  <a:pt x="2258423" y="133125"/>
                  <a:pt x="2474953" y="191428"/>
                  <a:pt x="2705101" y="191428"/>
                </a:cubicBezTo>
                <a:cubicBezTo>
                  <a:pt x="2935248" y="191428"/>
                  <a:pt x="3151778" y="133125"/>
                  <a:pt x="3340726" y="30482"/>
                </a:cubicBezTo>
                <a:lnTo>
                  <a:pt x="3390901" y="0"/>
                </a:lnTo>
                <a:lnTo>
                  <a:pt x="3441075" y="30482"/>
                </a:lnTo>
                <a:cubicBezTo>
                  <a:pt x="3630023" y="133125"/>
                  <a:pt x="3846553" y="191428"/>
                  <a:pt x="4076700" y="191428"/>
                </a:cubicBezTo>
                <a:cubicBezTo>
                  <a:pt x="4306848" y="191428"/>
                  <a:pt x="4523378" y="133125"/>
                  <a:pt x="4712326" y="30482"/>
                </a:cubicBezTo>
                <a:lnTo>
                  <a:pt x="4762500" y="0"/>
                </a:lnTo>
                <a:lnTo>
                  <a:pt x="4812675" y="30482"/>
                </a:lnTo>
                <a:cubicBezTo>
                  <a:pt x="5001623" y="133125"/>
                  <a:pt x="5218152" y="191428"/>
                  <a:pt x="5448301" y="191428"/>
                </a:cubicBezTo>
                <a:cubicBezTo>
                  <a:pt x="5678448" y="191428"/>
                  <a:pt x="5894977" y="133125"/>
                  <a:pt x="6083925" y="30482"/>
                </a:cubicBezTo>
                <a:lnTo>
                  <a:pt x="6134100" y="0"/>
                </a:lnTo>
                <a:lnTo>
                  <a:pt x="6184275" y="30482"/>
                </a:lnTo>
                <a:cubicBezTo>
                  <a:pt x="6373222" y="133125"/>
                  <a:pt x="6589753" y="191428"/>
                  <a:pt x="6819900" y="191428"/>
                </a:cubicBezTo>
                <a:cubicBezTo>
                  <a:pt x="7050047" y="191428"/>
                  <a:pt x="7266577" y="133125"/>
                  <a:pt x="7455525" y="30482"/>
                </a:cubicBezTo>
                <a:lnTo>
                  <a:pt x="7505700" y="0"/>
                </a:lnTo>
                <a:lnTo>
                  <a:pt x="7555874" y="30482"/>
                </a:lnTo>
                <a:cubicBezTo>
                  <a:pt x="7744822" y="133125"/>
                  <a:pt x="7961352" y="191428"/>
                  <a:pt x="8191500" y="191428"/>
                </a:cubicBezTo>
                <a:cubicBezTo>
                  <a:pt x="8421648" y="191428"/>
                  <a:pt x="8638177" y="133125"/>
                  <a:pt x="8827125" y="30482"/>
                </a:cubicBezTo>
                <a:lnTo>
                  <a:pt x="8877300" y="0"/>
                </a:lnTo>
                <a:lnTo>
                  <a:pt x="8927475" y="30482"/>
                </a:lnTo>
                <a:cubicBezTo>
                  <a:pt x="9116423" y="133125"/>
                  <a:pt x="9332953" y="191428"/>
                  <a:pt x="9563100" y="191428"/>
                </a:cubicBezTo>
                <a:cubicBezTo>
                  <a:pt x="9793248" y="191428"/>
                  <a:pt x="10009777" y="133125"/>
                  <a:pt x="10198725" y="30482"/>
                </a:cubicBezTo>
                <a:lnTo>
                  <a:pt x="10248900" y="0"/>
                </a:lnTo>
                <a:lnTo>
                  <a:pt x="10299075" y="30482"/>
                </a:lnTo>
                <a:cubicBezTo>
                  <a:pt x="10488023" y="133125"/>
                  <a:pt x="10704553" y="191428"/>
                  <a:pt x="10934700" y="191428"/>
                </a:cubicBezTo>
                <a:cubicBezTo>
                  <a:pt x="11164848" y="191428"/>
                  <a:pt x="11381377" y="133125"/>
                  <a:pt x="11570325" y="30482"/>
                </a:cubicBezTo>
                <a:lnTo>
                  <a:pt x="11620500" y="0"/>
                </a:lnTo>
                <a:lnTo>
                  <a:pt x="11670675" y="30482"/>
                </a:lnTo>
                <a:cubicBezTo>
                  <a:pt x="11812386" y="107464"/>
                  <a:pt x="11969612" y="159505"/>
                  <a:pt x="12136461" y="180714"/>
                </a:cubicBezTo>
                <a:lnTo>
                  <a:pt x="12192000" y="184218"/>
                </a:lnTo>
                <a:lnTo>
                  <a:pt x="12192000" y="2972728"/>
                </a:lnTo>
                <a:lnTo>
                  <a:pt x="0" y="2972728"/>
                </a:lnTo>
                <a:lnTo>
                  <a:pt x="0" y="189025"/>
                </a:lnTo>
                <a:lnTo>
                  <a:pt x="131739" y="180714"/>
                </a:lnTo>
                <a:cubicBezTo>
                  <a:pt x="298589" y="159505"/>
                  <a:pt x="455815" y="107464"/>
                  <a:pt x="597526" y="30482"/>
                </a:cubicBezTo>
                <a:lnTo>
                  <a:pt x="64770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249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7795" b="0" i="0" u="none" strike="noStrike" kern="1200" cap="none" spc="0" normalizeH="0" baseline="0" noProof="1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方正兰亭特黑_GBK" pitchFamily="2" charset="-122"/>
              <a:ea typeface="方正兰亭特黑_GBK" pitchFamily="2" charset="-122"/>
              <a:cs typeface="+mn-cs"/>
            </a:endParaRPr>
          </a:p>
        </p:txBody>
      </p:sp>
      <p:pic>
        <p:nvPicPr>
          <p:cNvPr id="6148" name="图片 6" descr="未命名-3.jpg"/>
          <p:cNvPicPr>
            <a:picLocks noChangeAspect="1"/>
          </p:cNvPicPr>
          <p:nvPr/>
        </p:nvPicPr>
        <p:blipFill>
          <a:blip r:embed="rId1"/>
          <a:srcRect l="68549" t="67323" r="20645" b="17838"/>
          <a:stretch>
            <a:fillRect/>
          </a:stretch>
        </p:blipFill>
        <p:spPr>
          <a:xfrm>
            <a:off x="8124922" y="4869180"/>
            <a:ext cx="874797" cy="9015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图片 7" descr="未命名-3.jpg"/>
          <p:cNvPicPr>
            <a:picLocks noChangeAspect="1"/>
          </p:cNvPicPr>
          <p:nvPr/>
        </p:nvPicPr>
        <p:blipFill>
          <a:blip r:embed="rId2"/>
          <a:srcRect l="67323" t="20645" r="17838" b="68549"/>
          <a:stretch>
            <a:fillRect/>
          </a:stretch>
        </p:blipFill>
        <p:spPr>
          <a:xfrm>
            <a:off x="8112264" y="746946"/>
            <a:ext cx="901519" cy="8747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 descr="未命名-3.jpg"/>
          <p:cNvPicPr>
            <a:picLocks noChangeAspect="1"/>
          </p:cNvPicPr>
          <p:nvPr/>
        </p:nvPicPr>
        <p:blipFill>
          <a:blip r:embed="rId3"/>
          <a:srcRect l="20645" t="17838" r="68549" b="67323"/>
          <a:stretch>
            <a:fillRect/>
          </a:stretch>
        </p:blipFill>
        <p:spPr>
          <a:xfrm>
            <a:off x="1234842" y="893215"/>
            <a:ext cx="876204" cy="90151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图片 9" descr="未命名-3.jpg"/>
          <p:cNvPicPr>
            <a:picLocks noChangeAspect="1"/>
          </p:cNvPicPr>
          <p:nvPr/>
        </p:nvPicPr>
        <p:blipFill>
          <a:blip r:embed="rId4"/>
          <a:srcRect l="17838" t="68549" r="67323" b="20645"/>
          <a:stretch>
            <a:fillRect/>
          </a:stretch>
        </p:blipFill>
        <p:spPr>
          <a:xfrm>
            <a:off x="1234842" y="4869180"/>
            <a:ext cx="901519" cy="8762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10"/>
          <p:cNvSpPr/>
          <p:nvPr/>
        </p:nvSpPr>
        <p:spPr>
          <a:xfrm>
            <a:off x="1234842" y="746946"/>
            <a:ext cx="7764877" cy="5103920"/>
          </a:xfrm>
          <a:prstGeom prst="rect">
            <a:avLst/>
          </a:prstGeom>
          <a:gradFill>
            <a:gsLst>
              <a:gs pos="0">
                <a:schemeClr val="tx1">
                  <a:lumMod val="0"/>
                  <a:alpha val="40000"/>
                </a:schemeClr>
              </a:gs>
              <a:gs pos="100000">
                <a:schemeClr val="tx1">
                  <a:alpha val="28000"/>
                  <a:lumMod val="34000"/>
                  <a:lumOff val="66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9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088" name="文本框 1"/>
          <p:cNvSpPr txBox="1"/>
          <p:nvPr/>
        </p:nvSpPr>
        <p:spPr>
          <a:xfrm>
            <a:off x="4065977" y="302516"/>
            <a:ext cx="1993900" cy="63754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545" b="1">
                <a:solidFill>
                  <a:srgbClr val="FF0000"/>
                </a:solidFill>
                <a:latin typeface="Calibri" panose="020F0502020204030204" pitchFamily="34" charset="0"/>
              </a:rPr>
              <a:t>徙木为信</a:t>
            </a:r>
            <a:endParaRPr lang="zh-CN" altLang="en-US" sz="3545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7891" name="Text Box 3"/>
          <p:cNvSpPr txBox="1"/>
          <p:nvPr/>
        </p:nvSpPr>
        <p:spPr>
          <a:xfrm>
            <a:off x="1420490" y="1053547"/>
            <a:ext cx="7528598" cy="22745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770">
                <a:solidFill>
                  <a:schemeClr val="bg1"/>
                </a:solidFill>
                <a:latin typeface="Arial" panose="020B0604020202020204" pitchFamily="34" charset="0"/>
              </a:rPr>
              <a:t>　　　</a:t>
            </a:r>
            <a:r>
              <a:rPr lang="zh-CN" altLang="en-US" sz="2835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秦朝的商鞅为取信于民，</a:t>
            </a:r>
            <a:r>
              <a:rPr lang="zh-CN" altLang="en-US" sz="2835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“</a:t>
            </a:r>
            <a:r>
              <a:rPr lang="zh-CN" altLang="en-US" sz="2835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谁把那木头从城的南门移到城的北门就给予重赏</a:t>
            </a:r>
            <a:r>
              <a:rPr lang="zh-CN" altLang="en-US" sz="2835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”</a:t>
            </a:r>
            <a:r>
              <a:rPr lang="zh-CN" altLang="en-US" sz="2835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，人们都表示怀疑，这时，一个年轻人将所立之木搬到北城门，商鞅果然赏</a:t>
            </a:r>
            <a:r>
              <a:rPr lang="en-US" altLang="zh-CN" sz="2835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50</a:t>
            </a:r>
            <a:r>
              <a:rPr lang="zh-CN" altLang="en-US" sz="2835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金。因为他讲诚信,取得了国人的信任，从而使变法得以成功。</a:t>
            </a:r>
            <a:endParaRPr lang="zh-CN" altLang="en-US" sz="2835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9812" y="3387370"/>
            <a:ext cx="3285411" cy="2464058"/>
          </a:xfrm>
          <a:prstGeom prst="round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324728" y="3692002"/>
            <a:ext cx="3215089" cy="117717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24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545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诚    信</a:t>
            </a:r>
            <a:endParaRPr kumimoji="0" lang="zh-CN" altLang="en-US" sz="3545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673 0.35301 L 1.66667E-06 -7.40741E-07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3700" y="-17662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24 0.34884 L -2.77778E-07 2.59259E-06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1100" y="-17454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24 -0.34468 L -2.77778E-07 4.07407E-06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1100" y="17222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 -0.34676 L -4.44444E-06 7.40741E-07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00" y="17338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7891" grpId="0"/>
      <p:bldP spid="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文本框 4"/>
          <p:cNvSpPr txBox="1"/>
          <p:nvPr/>
        </p:nvSpPr>
        <p:spPr>
          <a:xfrm>
            <a:off x="1057275" y="294640"/>
            <a:ext cx="8153400" cy="583565"/>
          </a:xfrm>
          <a:prstGeom prst="rect">
            <a:avLst/>
          </a:prstGeom>
          <a:noFill/>
          <a:ln w="63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青少年如何弘扬中华传统美德？</a:t>
            </a:r>
            <a:endParaRPr lang="zh-CN" altLang="en-US" sz="32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4"/>
          <p:cNvSpPr txBox="1"/>
          <p:nvPr/>
        </p:nvSpPr>
        <p:spPr>
          <a:xfrm>
            <a:off x="1209675" y="1066800"/>
            <a:ext cx="8001000" cy="2553335"/>
          </a:xfrm>
          <a:prstGeom prst="rect">
            <a:avLst/>
          </a:prstGeom>
          <a:noFill/>
          <a:ln w="63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514350" indent="-514350">
              <a:buAutoNum type="circleNumDbPlain"/>
            </a:pPr>
            <a:r>
              <a:rPr lang="zh-CN" altLang="en-US" sz="3200" b="1">
                <a:solidFill>
                  <a:srgbClr val="C00000"/>
                </a:solidFill>
                <a:latin typeface="新宋体" panose="02010609030101010101" charset="-122"/>
              </a:rPr>
              <a:t>美德的力量在于践行</a:t>
            </a:r>
            <a:r>
              <a:rPr lang="zh-CN" altLang="en-US" sz="3200" b="1">
                <a:solidFill>
                  <a:schemeClr val="tx1"/>
                </a:solidFill>
                <a:latin typeface="新宋体" panose="02010609030101010101" charset="-122"/>
              </a:rPr>
              <a:t>。推进</a:t>
            </a:r>
            <a:r>
              <a:rPr lang="zh-CN" altLang="en-US" sz="3200" b="1">
                <a:solidFill>
                  <a:srgbClr val="C00000"/>
                </a:solidFill>
                <a:latin typeface="新宋体" panose="02010609030101010101" charset="-122"/>
              </a:rPr>
              <a:t>社会公德、职业道德</a:t>
            </a:r>
            <a:r>
              <a:rPr lang="zh-CN" altLang="en-US" sz="3200" b="1">
                <a:solidFill>
                  <a:schemeClr val="tx1"/>
                </a:solidFill>
                <a:latin typeface="新宋体" panose="02010609030101010101" charset="-122"/>
              </a:rPr>
              <a:t>、</a:t>
            </a:r>
            <a:r>
              <a:rPr lang="zh-CN" altLang="en-US" sz="3200" b="1">
                <a:solidFill>
                  <a:srgbClr val="C00000"/>
                </a:solidFill>
                <a:latin typeface="新宋体" panose="02010609030101010101" charset="-122"/>
              </a:rPr>
              <a:t>家庭美德</a:t>
            </a:r>
            <a:r>
              <a:rPr lang="zh-CN" altLang="en-US" sz="3200" b="1">
                <a:solidFill>
                  <a:schemeClr val="tx1"/>
                </a:solidFill>
                <a:latin typeface="新宋体" panose="02010609030101010101" charset="-122"/>
              </a:rPr>
              <a:t>、</a:t>
            </a:r>
            <a:r>
              <a:rPr lang="zh-CN" altLang="en-US" sz="3200" b="1">
                <a:solidFill>
                  <a:srgbClr val="C00000"/>
                </a:solidFill>
                <a:latin typeface="新宋体" panose="02010609030101010101" charset="-122"/>
              </a:rPr>
              <a:t>个人品德建                                                                            </a:t>
            </a:r>
            <a:r>
              <a:rPr lang="zh-CN" altLang="en-US" sz="3200" b="1">
                <a:solidFill>
                  <a:schemeClr val="tx1"/>
                </a:solidFill>
                <a:latin typeface="新宋体" panose="02010609030101010101" charset="-122"/>
              </a:rPr>
              <a:t>设，青少年责无旁贷；</a:t>
            </a:r>
            <a:endParaRPr lang="zh-CN" altLang="en-US" sz="3200" b="1">
              <a:solidFill>
                <a:schemeClr val="tx1"/>
              </a:solidFill>
              <a:latin typeface="新宋体" panose="02010609030101010101" charset="-122"/>
            </a:endParaRPr>
          </a:p>
          <a:p>
            <a:pPr marL="514350" indent="-514350">
              <a:buAutoNum type="circleNumDbPlain"/>
            </a:pPr>
            <a:r>
              <a:rPr lang="zh-CN" altLang="en-US" sz="3200" b="1">
                <a:solidFill>
                  <a:srgbClr val="C00000"/>
                </a:solidFill>
                <a:latin typeface="新宋体" panose="02010609030101010101" charset="-122"/>
              </a:rPr>
              <a:t>倡导向上向善、孝老爱亲、忠于祖国、忠于人民</a:t>
            </a:r>
            <a:r>
              <a:rPr lang="zh-CN" altLang="en-US" sz="3200" b="1">
                <a:solidFill>
                  <a:schemeClr val="tx1"/>
                </a:solidFill>
                <a:latin typeface="新宋体" panose="02010609030101010101" charset="-122"/>
              </a:rPr>
              <a:t>，青少年必须身体力行。</a:t>
            </a:r>
            <a:endParaRPr lang="zh-CN" altLang="en-US" sz="3200" b="1">
              <a:solidFill>
                <a:schemeClr val="tx1"/>
              </a:solidFill>
              <a:latin typeface="新宋体" panose="0201060903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1475" y="3733800"/>
            <a:ext cx="2473877" cy="2959225"/>
          </a:xfrm>
          <a:prstGeom prst="roundRect">
            <a:avLst>
              <a:gd name="adj" fmla="val 11111"/>
            </a:avLst>
          </a:prstGeom>
          <a:ln w="190500" cap="rnd">
            <a:solidFill>
              <a:srgbClr val="70CA23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2"/>
          <a:srcRect l="13383" t="14015" r="10727" b="11270"/>
          <a:stretch>
            <a:fillRect/>
          </a:stretch>
        </p:blipFill>
        <p:spPr>
          <a:xfrm>
            <a:off x="1362075" y="3657600"/>
            <a:ext cx="2443940" cy="2971800"/>
          </a:xfrm>
          <a:prstGeom prst="round2DiagRect">
            <a:avLst>
              <a:gd name="adj1" fmla="val 0"/>
              <a:gd name="adj2" fmla="val 25614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图片 2"/>
          <p:cNvPicPr>
            <a:picLocks noChangeAspect="1"/>
          </p:cNvPicPr>
          <p:nvPr/>
        </p:nvPicPr>
        <p:blipFill>
          <a:blip r:embed="rId3"/>
          <a:srcRect l="8290" t="24258" r="12811" b="9914"/>
          <a:stretch>
            <a:fillRect/>
          </a:stretch>
        </p:blipFill>
        <p:spPr>
          <a:xfrm>
            <a:off x="6924675" y="3657600"/>
            <a:ext cx="2505197" cy="29580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Text Box 3"/>
          <p:cNvSpPr txBox="1"/>
          <p:nvPr/>
        </p:nvSpPr>
        <p:spPr>
          <a:xfrm>
            <a:off x="484188" y="828675"/>
            <a:ext cx="9971087" cy="50774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en-US" sz="36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复习回顾</a:t>
            </a:r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：</a:t>
            </a:r>
            <a:endParaRPr lang="zh-CN" altLang="en-US" sz="3600" b="1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0" hangingPunct="0">
              <a:buFont typeface="Arial" panose="020B0604020202020204" pitchFamily="34" charset="0"/>
            </a:pPr>
            <a:r>
              <a:rPr lang="zh-CN" altLang="en-US" sz="36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en-US" altLang="zh-CN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1</a:t>
            </a:r>
            <a:r>
              <a:rPr lang="zh-CN" altLang="en-US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、</a:t>
            </a:r>
            <a:r>
              <a:rPr lang="zh-CN" altLang="en-US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谁创造了灿烂的中华文化</a:t>
            </a:r>
            <a:endParaRPr lang="zh-CN" altLang="en-US" sz="3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pPr eaLnBrk="0" hangingPunct="0">
              <a:buFont typeface="Arial" panose="020B0604020202020204" pitchFamily="34" charset="0"/>
            </a:pPr>
            <a:r>
              <a:rPr lang="zh-CN" altLang="en-US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</a:t>
            </a:r>
            <a:r>
              <a:rPr lang="en-US" altLang="zh-CN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2</a:t>
            </a:r>
            <a:r>
              <a:rPr lang="zh-CN" altLang="en-US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、中华文化的构成（内容、组成）及特点？</a:t>
            </a:r>
            <a:endParaRPr lang="zh-CN" altLang="en-US" sz="3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l" eaLnBrk="0" hangingPunct="0">
              <a:buFont typeface="Arial" panose="020B0604020202020204" pitchFamily="34" charset="0"/>
            </a:pPr>
            <a:r>
              <a:rPr lang="en-US" altLang="zh-CN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3</a:t>
            </a:r>
            <a:r>
              <a:rPr lang="zh-CN" altLang="en-US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、为什么中华文化能够薪火相传、历久弥新？    </a:t>
            </a:r>
            <a:endParaRPr lang="zh-CN" altLang="en-US" sz="3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pPr algn="l" eaLnBrk="0" hangingPunct="0">
              <a:buFont typeface="Arial" panose="020B0604020202020204" pitchFamily="34" charset="0"/>
            </a:pPr>
            <a:r>
              <a:rPr lang="en-US" altLang="zh-CN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4</a:t>
            </a:r>
            <a:r>
              <a:rPr lang="zh-CN" altLang="en-US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、中国特色社会主义文化的内涵？ </a:t>
            </a:r>
            <a:endParaRPr lang="zh-CN" altLang="en-US" sz="3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pPr algn="l" eaLnBrk="0" hangingPunct="0">
              <a:buFont typeface="Arial" panose="020B0604020202020204" pitchFamily="34" charset="0"/>
            </a:pPr>
            <a:r>
              <a:rPr lang="en-US" altLang="zh-CN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5</a:t>
            </a:r>
            <a:r>
              <a:rPr lang="zh-CN" altLang="en-US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、为什么要弘扬中华优秀传统文化？（作用、重要性）</a:t>
            </a:r>
            <a:endParaRPr lang="zh-CN" altLang="en-US" sz="3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pPr algn="l" eaLnBrk="0" hangingPunct="0">
              <a:buFont typeface="Arial" panose="020B0604020202020204" pitchFamily="34" charset="0"/>
            </a:pPr>
            <a:r>
              <a:rPr lang="en-US" altLang="zh-CN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6</a:t>
            </a:r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、为什么要增强文化自信（重要性）？</a:t>
            </a:r>
            <a:endParaRPr lang="zh-CN" alt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pPr algn="l" eaLnBrk="0" hangingPunct="0">
              <a:buFont typeface="Arial" panose="020B0604020202020204" pitchFamily="34" charset="0"/>
            </a:pPr>
            <a:r>
              <a:rPr lang="en-US" altLang="zh-CN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7</a:t>
            </a:r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、怎样增强文化自信（要求）？</a:t>
            </a:r>
            <a:endParaRPr lang="zh-CN" alt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pPr algn="r" eaLnBrk="0" hangingPunct="0">
              <a:buFont typeface="Arial" panose="020B0604020202020204" pitchFamily="34" charset="0"/>
            </a:pPr>
            <a:r>
              <a:rPr lang="en-US" altLang="zh-CN" sz="36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  </a:t>
            </a:r>
            <a:r>
              <a:rPr lang="en-US" altLang="zh-CN" sz="3200" b="1">
                <a:latin typeface="Arial" panose="020B0604020202020204" pitchFamily="34" charset="0"/>
                <a:ea typeface="黑体" panose="02010609060101010101" pitchFamily="49" charset="-122"/>
              </a:rPr>
              <a:t>5</a:t>
            </a:r>
            <a:endParaRPr lang="en-US" altLang="zh-CN" sz="3200" b="1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charRg st="6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102403">
                                            <p:txEl>
                                              <p:charRg st="6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3000"/>
                                        <p:tgtEl>
                                          <p:spTgt spid="10240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char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3000"/>
                                        <p:tgtEl>
                                          <p:spTgt spid="102403">
                                            <p:txEl>
                                              <p:char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char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3000"/>
                                        <p:tgtEl>
                                          <p:spTgt spid="102403">
                                            <p:txEl>
                                              <p:char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char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3000"/>
                                        <p:tgtEl>
                                          <p:spTgt spid="102403">
                                            <p:txEl>
                                              <p:char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3000"/>
                                        <p:tgtEl>
                                          <p:spTgt spid="102403">
                                            <p:txEl>
                                              <p:pRg st="1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char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3000"/>
                                        <p:tgtEl>
                                          <p:spTgt spid="102403">
                                            <p:txEl>
                                              <p:char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char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3000"/>
                                        <p:tgtEl>
                                          <p:spTgt spid="102403">
                                            <p:txEl>
                                              <p:char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charRg st="156" end="1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3000"/>
                                        <p:tgtEl>
                                          <p:spTgt spid="102403">
                                            <p:txEl>
                                              <p:charRg st="156" end="1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30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Administrator\AppData\Roaming\Tencent\Users\1275242907\QQ\WinTemp\RichOle\5L)M`J%K(MGK`7@1612SW4M.pn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1152203" y="260648"/>
            <a:ext cx="8496944" cy="626469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4211" y="476672"/>
            <a:ext cx="8352928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latin typeface="+mn-ea"/>
              </a:rPr>
              <a:t>☆</a:t>
            </a:r>
            <a:r>
              <a:rPr lang="zh-CN" altLang="zh-CN" sz="2800" b="1">
                <a:latin typeface="+mn-ea"/>
              </a:rPr>
              <a:t>请你认真阅读经典，在好书中涵养品格亲近道德人物，提升人生境界。与同学交流读后体会。</a:t>
            </a:r>
            <a:endParaRPr lang="zh-CN" altLang="zh-CN" sz="2800">
              <a:latin typeface="+mn-ea"/>
            </a:endParaRPr>
          </a:p>
          <a:p>
            <a:r>
              <a:rPr lang="en-US" altLang="zh-CN" sz="2800">
                <a:solidFill>
                  <a:srgbClr val="FF0000"/>
                </a:solidFill>
                <a:latin typeface="+mn-ea"/>
              </a:rPr>
              <a:t>   </a:t>
            </a:r>
            <a:r>
              <a:rPr lang="zh-CN" altLang="zh-CN" sz="2800">
                <a:solidFill>
                  <a:srgbClr val="FF0000"/>
                </a:solidFill>
                <a:latin typeface="+mn-ea"/>
              </a:rPr>
              <a:t>阅读经典，可以在好书中涵养品格，提升道德境界</a:t>
            </a:r>
            <a:r>
              <a:rPr lang="zh-CN" altLang="en-US" sz="2800">
                <a:solidFill>
                  <a:srgbClr val="FF0000"/>
                </a:solidFill>
                <a:latin typeface="+mn-ea"/>
              </a:rPr>
              <a:t>，</a:t>
            </a:r>
            <a:r>
              <a:rPr lang="zh-CN" altLang="zh-CN" sz="2800">
                <a:solidFill>
                  <a:srgbClr val="FF0000"/>
                </a:solidFill>
                <a:latin typeface="+mn-ea"/>
              </a:rPr>
              <a:t>提升人生境界。阅读经典，可以培养“穷则独善其身。达则兼济天下”的责任意识，“民惟邦本，本固邦宁”（是指只有以百姓为国家的根本，根本稳固了，国家就安宁了</a:t>
            </a:r>
            <a:r>
              <a:rPr lang="zh-CN" altLang="en-US" sz="2800">
                <a:solidFill>
                  <a:srgbClr val="FF0000"/>
                </a:solidFill>
                <a:latin typeface="+mn-ea"/>
              </a:rPr>
              <a:t>。</a:t>
            </a:r>
            <a:r>
              <a:rPr lang="zh-CN" altLang="zh-CN" sz="2800">
                <a:solidFill>
                  <a:srgbClr val="FF0000"/>
                </a:solidFill>
                <a:latin typeface="+mn-ea"/>
              </a:rPr>
              <a:t>）“民为贵，社稷次之，君为轻”的服务和奉献意识</a:t>
            </a:r>
            <a:r>
              <a:rPr lang="en-US" altLang="zh-CN" sz="2800">
                <a:solidFill>
                  <a:srgbClr val="FF0000"/>
                </a:solidFill>
                <a:latin typeface="+mn-ea"/>
              </a:rPr>
              <a:t>;</a:t>
            </a:r>
            <a:r>
              <a:rPr lang="zh-CN" altLang="zh-CN" sz="2800">
                <a:solidFill>
                  <a:srgbClr val="FF0000"/>
                </a:solidFill>
                <a:latin typeface="+mn-ea"/>
              </a:rPr>
              <a:t>“安而不忘危，存而不忘亡，治面不忘乱”，“生于忧</a:t>
            </a:r>
            <a:r>
              <a:rPr lang="zh-CN" altLang="en-US" sz="2800">
                <a:solidFill>
                  <a:srgbClr val="FF0000"/>
                </a:solidFill>
                <a:latin typeface="+mn-ea"/>
              </a:rPr>
              <a:t>患，</a:t>
            </a:r>
            <a:r>
              <a:rPr lang="zh-CN" altLang="zh-CN" sz="2800">
                <a:solidFill>
                  <a:srgbClr val="FF0000"/>
                </a:solidFill>
                <a:latin typeface="+mn-ea"/>
              </a:rPr>
              <a:t>死于安乐”忧劳可以兴国</a:t>
            </a:r>
            <a:r>
              <a:rPr lang="en-US" altLang="zh-CN" sz="2800">
                <a:solidFill>
                  <a:srgbClr val="FF0000"/>
                </a:solidFill>
                <a:latin typeface="+mn-ea"/>
              </a:rPr>
              <a:t>.</a:t>
            </a:r>
            <a:r>
              <a:rPr lang="zh-CN" altLang="zh-CN" sz="2800">
                <a:solidFill>
                  <a:srgbClr val="FF0000"/>
                </a:solidFill>
                <a:latin typeface="+mn-ea"/>
              </a:rPr>
              <a:t>逸豫可以亡身”的忧患意识</a:t>
            </a:r>
            <a:r>
              <a:rPr lang="zh-CN" altLang="en-US" sz="2800">
                <a:solidFill>
                  <a:srgbClr val="FF0000"/>
                </a:solidFill>
                <a:latin typeface="+mn-ea"/>
              </a:rPr>
              <a:t>；</a:t>
            </a:r>
            <a:r>
              <a:rPr lang="zh-CN" altLang="zh-CN" sz="2800">
                <a:solidFill>
                  <a:srgbClr val="FF0000"/>
                </a:solidFill>
                <a:latin typeface="+mn-ea"/>
              </a:rPr>
              <a:t>实现“两个一百年”奋斗目标，实现中华民族伟大复兴的中国梦的担当精神</a:t>
            </a:r>
            <a:r>
              <a:rPr lang="zh-CN" altLang="en-US" sz="2800">
                <a:solidFill>
                  <a:srgbClr val="FF0000"/>
                </a:solidFill>
                <a:latin typeface="+mn-ea"/>
              </a:rPr>
              <a:t>；</a:t>
            </a:r>
            <a:r>
              <a:rPr lang="zh-CN" altLang="zh-CN" sz="2800">
                <a:solidFill>
                  <a:srgbClr val="FF0000"/>
                </a:solidFill>
                <a:latin typeface="+mn-ea"/>
              </a:rPr>
              <a:t>“不以物喜不以已悲”的淡泊名利的人生境界。</a:t>
            </a:r>
            <a:endParaRPr lang="zh-CN" altLang="zh-CN" sz="280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4211" y="476672"/>
            <a:ext cx="8352928" cy="5323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+mn-ea"/>
              </a:rPr>
              <a:t>☆</a:t>
            </a:r>
            <a:r>
              <a:rPr lang="zh-CN" altLang="zh-CN" sz="2000" b="1">
                <a:latin typeface="+mn-ea"/>
              </a:rPr>
              <a:t>开展“读书漂流瓶”活动，向同学推荐本传承中华美</a:t>
            </a:r>
            <a:r>
              <a:rPr lang="en-US" altLang="zh-CN" sz="2000" b="1">
                <a:latin typeface="+mn-ea"/>
              </a:rPr>
              <a:t> </a:t>
            </a:r>
            <a:r>
              <a:rPr lang="zh-CN" altLang="zh-CN" sz="2000" b="1">
                <a:latin typeface="+mn-ea"/>
              </a:rPr>
              <a:t>德的好书，说明你的推荐理由。</a:t>
            </a:r>
            <a:r>
              <a:rPr lang="en-US" altLang="zh-CN" sz="2000">
                <a:latin typeface="+mn-ea"/>
              </a:rPr>
              <a:t> </a:t>
            </a:r>
            <a:endParaRPr lang="en-US" altLang="zh-CN" sz="2000">
              <a:latin typeface="+mn-ea"/>
            </a:endParaRPr>
          </a:p>
          <a:p>
            <a:r>
              <a:rPr lang="zh-CN" altLang="zh-CN" sz="2000">
                <a:solidFill>
                  <a:srgbClr val="FF0000"/>
                </a:solidFill>
                <a:latin typeface="+mn-ea"/>
              </a:rPr>
              <a:t>答案具有开放性，符合题意即可</a:t>
            </a:r>
            <a:r>
              <a:rPr lang="zh-CN" altLang="en-US" sz="2000">
                <a:solidFill>
                  <a:srgbClr val="FF0000"/>
                </a:solidFill>
                <a:latin typeface="+mn-ea"/>
              </a:rPr>
              <a:t>。</a:t>
            </a:r>
            <a:r>
              <a:rPr lang="zh-CN" altLang="zh-CN" sz="2000">
                <a:solidFill>
                  <a:srgbClr val="FF0000"/>
                </a:solidFill>
                <a:latin typeface="+mn-ea"/>
              </a:rPr>
              <a:t>示例</a:t>
            </a:r>
            <a:r>
              <a:rPr lang="zh-CN" altLang="en-US" sz="2000">
                <a:solidFill>
                  <a:srgbClr val="FF0000"/>
                </a:solidFill>
                <a:latin typeface="+mn-ea"/>
              </a:rPr>
              <a:t>：</a:t>
            </a:r>
            <a:endParaRPr lang="en-US" altLang="zh-CN" sz="2000">
              <a:solidFill>
                <a:srgbClr val="FF0000"/>
              </a:solidFill>
              <a:latin typeface="+mn-ea"/>
            </a:endParaRPr>
          </a:p>
          <a:p>
            <a:r>
              <a:rPr lang="zh-CN" altLang="zh-CN" sz="2000">
                <a:solidFill>
                  <a:srgbClr val="FF0000"/>
                </a:solidFill>
                <a:latin typeface="+mn-ea"/>
              </a:rPr>
              <a:t>①推荐一</a:t>
            </a:r>
            <a:r>
              <a:rPr lang="en-US" altLang="zh-CN" sz="2000">
                <a:solidFill>
                  <a:srgbClr val="FF0000"/>
                </a:solidFill>
                <a:latin typeface="+mn-ea"/>
              </a:rPr>
              <a:t>:</a:t>
            </a:r>
            <a:r>
              <a:rPr lang="zh-CN" altLang="zh-CN" sz="2000">
                <a:solidFill>
                  <a:srgbClr val="FF0000"/>
                </a:solidFill>
                <a:latin typeface="+mn-ea"/>
              </a:rPr>
              <a:t>《唐诗三百首》。推荐理由</a:t>
            </a:r>
            <a:r>
              <a:rPr lang="en-US" altLang="zh-CN" sz="2000">
                <a:solidFill>
                  <a:srgbClr val="FF0000"/>
                </a:solidFill>
                <a:latin typeface="+mn-ea"/>
              </a:rPr>
              <a:t>:(</a:t>
            </a:r>
            <a:r>
              <a:rPr lang="zh-CN" altLang="zh-CN" sz="2000">
                <a:solidFill>
                  <a:srgbClr val="FF0000"/>
                </a:solidFill>
                <a:latin typeface="+mn-ea"/>
              </a:rPr>
              <a:t>唐诗三百首是一部流传很广的唐诗选集。唐朝是中国诗歌发展的黄金时代，《唐诗三百首》选诗范围相当广泛收录了</a:t>
            </a:r>
            <a:r>
              <a:rPr lang="en-US" altLang="zh-CN" sz="2000">
                <a:solidFill>
                  <a:srgbClr val="FF0000"/>
                </a:solidFill>
                <a:latin typeface="+mn-ea"/>
              </a:rPr>
              <a:t>77</a:t>
            </a:r>
            <a:r>
              <a:rPr lang="zh-CN" altLang="zh-CN" sz="2000">
                <a:solidFill>
                  <a:srgbClr val="FF0000"/>
                </a:solidFill>
                <a:latin typeface="+mn-ea"/>
              </a:rPr>
              <a:t>家诗</a:t>
            </a:r>
            <a:r>
              <a:rPr lang="en-US" altLang="zh-CN" sz="2000">
                <a:solidFill>
                  <a:srgbClr val="FF0000"/>
                </a:solidFill>
                <a:latin typeface="+mn-ea"/>
              </a:rPr>
              <a:t>,</a:t>
            </a:r>
            <a:r>
              <a:rPr lang="zh-CN" altLang="zh-CN" sz="2000">
                <a:solidFill>
                  <a:srgbClr val="FF0000"/>
                </a:solidFill>
                <a:latin typeface="+mn-ea"/>
              </a:rPr>
              <a:t>共</a:t>
            </a:r>
            <a:r>
              <a:rPr lang="en-US" altLang="zh-CN" sz="2000">
                <a:solidFill>
                  <a:srgbClr val="FF0000"/>
                </a:solidFill>
                <a:latin typeface="+mn-ea"/>
              </a:rPr>
              <a:t>311</a:t>
            </a:r>
            <a:r>
              <a:rPr lang="zh-CN" altLang="zh-CN" sz="2000">
                <a:solidFill>
                  <a:srgbClr val="FF0000"/>
                </a:solidFill>
                <a:latin typeface="+mn-ea"/>
              </a:rPr>
              <a:t>首，是中小学生接触中国古典诗歌最好的入门书籍，</a:t>
            </a:r>
            <a:endParaRPr lang="zh-CN" altLang="zh-CN" sz="2000">
              <a:solidFill>
                <a:srgbClr val="FF0000"/>
              </a:solidFill>
              <a:latin typeface="+mn-ea"/>
            </a:endParaRPr>
          </a:p>
          <a:p>
            <a:r>
              <a:rPr lang="zh-CN" altLang="zh-CN" sz="2000">
                <a:solidFill>
                  <a:srgbClr val="FF0000"/>
                </a:solidFill>
                <a:latin typeface="+mn-ea"/>
              </a:rPr>
              <a:t>②推荐二：《三国演义》。推荐理由</a:t>
            </a:r>
            <a:r>
              <a:rPr lang="en-US" altLang="zh-CN" sz="2000">
                <a:solidFill>
                  <a:srgbClr val="FF0000"/>
                </a:solidFill>
                <a:latin typeface="+mn-ea"/>
              </a:rPr>
              <a:t>:</a:t>
            </a:r>
            <a:r>
              <a:rPr lang="zh-CN" altLang="zh-CN" sz="2000">
                <a:solidFill>
                  <a:srgbClr val="FF0000"/>
                </a:solidFill>
                <a:latin typeface="+mn-ea"/>
              </a:rPr>
              <a:t>《三国演义》是我国最有成就的历史小说，艺术地再现了始于黄巾起义，终于西晋统一近百年的历史风云画卷。作者通过集中描写三国时代各统治集团之间的政治、军事，外交斗争，揭示了东汉末年社会的动荡与黑暗，反映了人民的苦难，表达了人民呼唤明君，要求安定的强烈愿望。小说塑造了大量栩栩如生的人物，如宽厚仁爱的刘备，残暴奸诈的曹操，身正义气的关羽，粗中有细的张飞，还有头戴纶巾、手摇羽扇的诸葛亮，以计谋见长的周瑜和司马懿，等，</a:t>
            </a:r>
            <a:endParaRPr lang="zh-CN" altLang="zh-CN" sz="2000">
              <a:solidFill>
                <a:srgbClr val="FF0000"/>
              </a:solidFill>
              <a:latin typeface="+mn-ea"/>
            </a:endParaRPr>
          </a:p>
          <a:p>
            <a:r>
              <a:rPr lang="zh-CN" altLang="zh-CN" sz="2000">
                <a:solidFill>
                  <a:srgbClr val="FF0000"/>
                </a:solidFill>
                <a:latin typeface="+mn-ea"/>
              </a:rPr>
              <a:t>③推荐三</a:t>
            </a:r>
            <a:r>
              <a:rPr lang="en-US" altLang="zh-CN" sz="2000">
                <a:solidFill>
                  <a:srgbClr val="FF0000"/>
                </a:solidFill>
                <a:latin typeface="+mn-ea"/>
              </a:rPr>
              <a:t>:</a:t>
            </a:r>
            <a:r>
              <a:rPr lang="zh-CN" altLang="zh-CN" sz="2000">
                <a:solidFill>
                  <a:srgbClr val="FF0000"/>
                </a:solidFill>
                <a:latin typeface="+mn-ea"/>
              </a:rPr>
              <a:t>《孙子兵法》。</a:t>
            </a:r>
            <a:r>
              <a:rPr lang="en-US" altLang="zh-CN" sz="2000">
                <a:solidFill>
                  <a:srgbClr val="FF0000"/>
                </a:solidFill>
                <a:latin typeface="+mn-ea"/>
              </a:rPr>
              <a:t> </a:t>
            </a:r>
            <a:r>
              <a:rPr lang="zh-CN" altLang="zh-CN" sz="2000">
                <a:solidFill>
                  <a:srgbClr val="FF0000"/>
                </a:solidFill>
                <a:latin typeface="+mn-ea"/>
              </a:rPr>
              <a:t>推荐理由</a:t>
            </a:r>
            <a:r>
              <a:rPr lang="en-US" altLang="zh-CN" sz="2000">
                <a:solidFill>
                  <a:srgbClr val="FF0000"/>
                </a:solidFill>
                <a:latin typeface="+mn-ea"/>
              </a:rPr>
              <a:t>:</a:t>
            </a:r>
            <a:r>
              <a:rPr lang="zh-CN" altLang="zh-CN" sz="2000">
                <a:solidFill>
                  <a:srgbClr val="FF0000"/>
                </a:solidFill>
                <a:latin typeface="+mn-ea"/>
              </a:rPr>
              <a:t>《孙子兵法》十三篇，涉及军事理论，实践等各个方面，内容博大精深，思想深邃富瞻，逻辑缜密严谨，既是我国古代军事文化遗产中的瑰宝，又是我国优秀传统文化的重要组成部分。</a:t>
            </a:r>
            <a:endParaRPr lang="zh-CN" altLang="zh-CN" sz="200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/>
          <p:nvPr/>
        </p:nvSpPr>
        <p:spPr>
          <a:xfrm>
            <a:off x="360363" y="476250"/>
            <a:ext cx="3168650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总结归纳</a:t>
            </a:r>
            <a:endParaRPr lang="zh-CN" altLang="en-US" sz="36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左大括号 5"/>
          <p:cNvSpPr/>
          <p:nvPr/>
        </p:nvSpPr>
        <p:spPr>
          <a:xfrm>
            <a:off x="2232025" y="1484309"/>
            <a:ext cx="576263" cy="3457575"/>
          </a:xfrm>
          <a:prstGeom prst="leftBrace">
            <a:avLst/>
          </a:prstGeom>
          <a:ln w="5080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55" name="TextBox 6"/>
          <p:cNvSpPr txBox="1"/>
          <p:nvPr/>
        </p:nvSpPr>
        <p:spPr>
          <a:xfrm>
            <a:off x="2808288" y="1122363"/>
            <a:ext cx="1079500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中华文化根</a:t>
            </a:r>
            <a:endParaRPr lang="zh-CN" altLang="en-US" sz="3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6" name="TextBox 7"/>
          <p:cNvSpPr txBox="1"/>
          <p:nvPr/>
        </p:nvSpPr>
        <p:spPr>
          <a:xfrm>
            <a:off x="2879725" y="4005263"/>
            <a:ext cx="1081088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美德万年长</a:t>
            </a:r>
            <a:endParaRPr lang="zh-CN" altLang="en-US" sz="3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左大括号 8"/>
          <p:cNvSpPr/>
          <p:nvPr/>
        </p:nvSpPr>
        <p:spPr>
          <a:xfrm>
            <a:off x="3960813" y="1179513"/>
            <a:ext cx="288925" cy="1511300"/>
          </a:xfrm>
          <a:prstGeom prst="leftBrac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左大括号 7"/>
          <p:cNvSpPr/>
          <p:nvPr/>
        </p:nvSpPr>
        <p:spPr>
          <a:xfrm>
            <a:off x="3960813" y="3860800"/>
            <a:ext cx="288925" cy="1511300"/>
          </a:xfrm>
          <a:prstGeom prst="leftBrac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59" name="TextBox 9"/>
          <p:cNvSpPr txBox="1"/>
          <p:nvPr/>
        </p:nvSpPr>
        <p:spPr>
          <a:xfrm>
            <a:off x="4321175" y="812800"/>
            <a:ext cx="601218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中华文化的特点、内容和作用</a:t>
            </a:r>
            <a:endParaRPr lang="zh-CN" altLang="en-US" sz="3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60" name="TextBox 10"/>
          <p:cNvSpPr txBox="1"/>
          <p:nvPr/>
        </p:nvSpPr>
        <p:spPr>
          <a:xfrm>
            <a:off x="4321175" y="1844675"/>
            <a:ext cx="4392613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2.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延续文化血脉的要求</a:t>
            </a:r>
            <a:endParaRPr lang="zh-CN" altLang="en-US" sz="3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61" name="TextBox 14"/>
          <p:cNvSpPr txBox="1"/>
          <p:nvPr/>
        </p:nvSpPr>
        <p:spPr>
          <a:xfrm>
            <a:off x="4392613" y="3573463"/>
            <a:ext cx="432117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中华传统美德的内容</a:t>
            </a:r>
            <a:endParaRPr lang="zh-CN" altLang="en-US" sz="3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62" name="TextBox 15"/>
          <p:cNvSpPr txBox="1"/>
          <p:nvPr/>
        </p:nvSpPr>
        <p:spPr>
          <a:xfrm>
            <a:off x="4392613" y="5013325"/>
            <a:ext cx="4321175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2.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践行中华传统美德</a:t>
            </a:r>
            <a:endParaRPr lang="zh-CN" altLang="en-US" sz="3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63" name="文本框 1"/>
          <p:cNvSpPr txBox="1"/>
          <p:nvPr/>
        </p:nvSpPr>
        <p:spPr>
          <a:xfrm>
            <a:off x="1049338" y="2428875"/>
            <a:ext cx="1182687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延续文化血脉</a:t>
            </a:r>
            <a:endParaRPr lang="zh-CN" altLang="en-US" sz="3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64" name="TextBox 10"/>
          <p:cNvSpPr txBox="1"/>
          <p:nvPr/>
        </p:nvSpPr>
        <p:spPr>
          <a:xfrm>
            <a:off x="4321175" y="2428875"/>
            <a:ext cx="5068888" cy="5826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3.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文化自信的作用和要求</a:t>
            </a:r>
            <a:endParaRPr lang="zh-CN" altLang="en-US" sz="3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/>
          <p:cNvSpPr txBox="1"/>
          <p:nvPr/>
        </p:nvSpPr>
        <p:spPr>
          <a:xfrm>
            <a:off x="504825" y="1268413"/>
            <a:ext cx="9936163" cy="39693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600" b="1">
                <a:latin typeface="Arial" panose="020B0604020202020204" pitchFamily="34" charset="0"/>
                <a:ea typeface="宋体" panose="02010600030101010101" pitchFamily="2" charset="-122"/>
              </a:rPr>
              <a:t>课堂练习：</a:t>
            </a:r>
            <a:endParaRPr lang="en-US" altLang="zh-CN" sz="36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sz="36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3600" b="1"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r>
              <a:rPr lang="zh-CN" altLang="en-US" sz="3600" b="1">
                <a:latin typeface="Arial" panose="020B0604020202020204" pitchFamily="34" charset="0"/>
                <a:ea typeface="宋体" panose="02010600030101010101" pitchFamily="2" charset="-122"/>
              </a:rPr>
              <a:t>作为传统美德的精华，中华传统美德具有生生不息、历久弥新的品质。下列历史故事蕴含中华传统美德的有</a:t>
            </a:r>
            <a:r>
              <a:rPr lang="en-US" altLang="zh-CN" sz="3600" b="1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3600" b="1">
                <a:latin typeface="Arial" panose="020B0604020202020204" pitchFamily="34" charset="0"/>
                <a:ea typeface="宋体" panose="02010600030101010101" pitchFamily="2" charset="-122"/>
              </a:rPr>
              <a:t>（      ）</a:t>
            </a:r>
            <a:endParaRPr lang="en-US" altLang="zh-CN" sz="36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600" b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①</a:t>
            </a:r>
            <a:r>
              <a:rPr lang="zh-CN" altLang="en-US" sz="3600" b="1">
                <a:latin typeface="Arial" panose="020B0604020202020204" pitchFamily="34" charset="0"/>
                <a:ea typeface="宋体" panose="02010600030101010101" pitchFamily="2" charset="-122"/>
              </a:rPr>
              <a:t>苏武牧羊 </a:t>
            </a:r>
            <a:r>
              <a:rPr lang="zh-CN" altLang="en-US" sz="3600" b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②</a:t>
            </a:r>
            <a:r>
              <a:rPr lang="zh-CN" altLang="en-US" sz="3600" b="1">
                <a:latin typeface="Arial" panose="020B0604020202020204" pitchFamily="34" charset="0"/>
                <a:ea typeface="宋体" panose="02010600030101010101" pitchFamily="2" charset="-122"/>
              </a:rPr>
              <a:t>拔苗助长 </a:t>
            </a:r>
            <a:r>
              <a:rPr lang="zh-CN" altLang="en-US" sz="3600" b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③</a:t>
            </a:r>
            <a:r>
              <a:rPr lang="zh-CN" altLang="en-US" sz="3600" b="1">
                <a:latin typeface="Arial" panose="020B0604020202020204" pitchFamily="34" charset="0"/>
                <a:ea typeface="宋体" panose="02010600030101010101" pitchFamily="2" charset="-122"/>
              </a:rPr>
              <a:t>负荆请罪 </a:t>
            </a:r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</a:rPr>
              <a:t>④</a:t>
            </a:r>
            <a:r>
              <a:rPr lang="zh-CN" altLang="en-US" sz="3600" b="1">
                <a:latin typeface="Arial" panose="020B0604020202020204" pitchFamily="34" charset="0"/>
                <a:ea typeface="宋体" panose="02010600030101010101" pitchFamily="2" charset="-122"/>
              </a:rPr>
              <a:t>大禹治水</a:t>
            </a:r>
            <a:endParaRPr lang="zh-CN" altLang="en-US" sz="36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3600" b="1">
                <a:latin typeface="Arial" panose="020B0604020202020204" pitchFamily="34" charset="0"/>
                <a:ea typeface="宋体" panose="02010600030101010101" pitchFamily="2" charset="-122"/>
              </a:rPr>
              <a:t>A.</a:t>
            </a:r>
            <a:r>
              <a:rPr lang="en-US" altLang="zh-CN" sz="3600" b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②③</a:t>
            </a:r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</a:rPr>
              <a:t>④  </a:t>
            </a:r>
            <a:r>
              <a:rPr lang="en-US" altLang="zh-CN" sz="3600" b="1">
                <a:latin typeface="Arial" panose="020B0604020202020204" pitchFamily="34" charset="0"/>
                <a:ea typeface="宋体" panose="02010600030101010101" pitchFamily="2" charset="-122"/>
              </a:rPr>
              <a:t>B.</a:t>
            </a:r>
            <a:r>
              <a:rPr lang="zh-CN" altLang="en-US" sz="3600" b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①</a:t>
            </a:r>
            <a:r>
              <a:rPr lang="en-US" altLang="zh-CN" sz="3600" b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③</a:t>
            </a:r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④  </a:t>
            </a:r>
            <a:r>
              <a:rPr lang="en-US" altLang="zh-CN" sz="3600" b="1">
                <a:latin typeface="Arial" panose="020B0604020202020204" pitchFamily="34" charset="0"/>
                <a:ea typeface="宋体" panose="02010600030101010101" pitchFamily="2" charset="-122"/>
              </a:rPr>
              <a:t>C.</a:t>
            </a:r>
            <a:r>
              <a:rPr lang="zh-CN" altLang="en-US" sz="3600" b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①②</a:t>
            </a:r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④  </a:t>
            </a:r>
            <a:r>
              <a:rPr lang="en-US" altLang="zh-CN" sz="3600" b="1">
                <a:latin typeface="Arial" panose="020B0604020202020204" pitchFamily="34" charset="0"/>
                <a:ea typeface="宋体" panose="02010600030101010101" pitchFamily="2" charset="-122"/>
              </a:rPr>
              <a:t>D.</a:t>
            </a:r>
            <a:r>
              <a:rPr lang="en-US" altLang="zh-CN" sz="3600" b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①②③</a:t>
            </a:r>
            <a:endParaRPr lang="en-US" altLang="zh-CN" sz="3600" b="1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946525" y="2346325"/>
            <a:ext cx="1008063" cy="7067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endParaRPr lang="en-US" altLang="zh-CN" sz="40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内容占位符 2"/>
          <p:cNvSpPr txBox="1"/>
          <p:nvPr/>
        </p:nvSpPr>
        <p:spPr bwMode="auto">
          <a:xfrm>
            <a:off x="213995" y="72390"/>
            <a:ext cx="8711565" cy="58820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大学生扎西外出时，不慎刮擦到一辆停放的豪车，便在原地等候车主协商赔偿事宜。车主来了后，得知扎西等了他一个多小时，当即表示不让他赔偿。他们在这件事中体现出的美德有（  ）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①勤俭节约         ②爱岗敬业  ③诚实守信        ④与人为善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A.①②    B.②④    C.①③    D.③④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图片 7" descr="QQ图片20170530232824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50" y="0"/>
            <a:ext cx="91789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87" name="Text Box 3"/>
          <p:cNvSpPr txBox="1"/>
          <p:nvPr/>
        </p:nvSpPr>
        <p:spPr>
          <a:xfrm>
            <a:off x="1079500" y="260350"/>
            <a:ext cx="8569325" cy="61239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3.(2019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年河北省中考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团聚时，父亲及时拦住孩子焦急的筷子示意长辈优先来“明礼”：回到家，母亲不停地用筷子给子女夹菜来表达“关爱”：过春节，把邻居家的孤单老人请到自家餐桌递上一双筷子来“睦邻”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这些场景反映出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　　①筷子是最好的进食工具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　　②筷子传承着优良家风  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　　③教育决定着民族未来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　　④中华传统美德代代相传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A.①③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　　　　　　　　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B.①④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C.②③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　　　　　　　　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D.②④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988" name="WordArt 4"/>
          <p:cNvSpPr>
            <a:spLocks noTextEdit="1"/>
          </p:cNvSpPr>
          <p:nvPr/>
        </p:nvSpPr>
        <p:spPr>
          <a:xfrm>
            <a:off x="8208963" y="3068638"/>
            <a:ext cx="50482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 lnSpcReduction="10000"/>
          </a:bodyPr>
          <a:lstStyle/>
          <a:p>
            <a:pPr algn="ctr" eaLnBrk="0" hangingPunct="0"/>
            <a:r>
              <a:rPr lang="zh-CN" altLang="en-US" sz="3600" b="1" i="1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楷体_GB2312" charset="-122"/>
                <a:ea typeface="楷体_GB2312" charset="-122"/>
              </a:rPr>
              <a:t>D</a:t>
            </a:r>
            <a:endParaRPr lang="zh-CN" altLang="en-US" sz="3600" b="1" i="1"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楷体_GB2312" charset="-122"/>
              <a:ea typeface="楷体_GB231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Box 7"/>
          <p:cNvSpPr txBox="1"/>
          <p:nvPr/>
        </p:nvSpPr>
        <p:spPr>
          <a:xfrm>
            <a:off x="1938655" y="2131060"/>
            <a:ext cx="1133475" cy="20612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作</a:t>
            </a:r>
            <a:endParaRPr lang="zh-CN" altLang="en-US" sz="32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业</a:t>
            </a:r>
            <a:endParaRPr lang="zh-CN" altLang="en-US" sz="32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设</a:t>
            </a:r>
            <a:endParaRPr lang="zh-CN" altLang="en-US" sz="32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计</a:t>
            </a:r>
            <a:endParaRPr lang="zh-CN" altLang="en-US" sz="3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左大括号 7"/>
          <p:cNvSpPr/>
          <p:nvPr/>
        </p:nvSpPr>
        <p:spPr>
          <a:xfrm>
            <a:off x="2600643" y="2406015"/>
            <a:ext cx="288925" cy="1511300"/>
          </a:xfrm>
          <a:prstGeom prst="leftBrac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61" name="TextBox 14"/>
          <p:cNvSpPr txBox="1"/>
          <p:nvPr/>
        </p:nvSpPr>
        <p:spPr>
          <a:xfrm>
            <a:off x="2889885" y="2027555"/>
            <a:ext cx="48755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完成雪域金冠对应试题</a:t>
            </a:r>
            <a:endParaRPr lang="zh-CN" altLang="en-US" sz="3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62" name="TextBox 15"/>
          <p:cNvSpPr txBox="1"/>
          <p:nvPr/>
        </p:nvSpPr>
        <p:spPr>
          <a:xfrm>
            <a:off x="2889885" y="3608705"/>
            <a:ext cx="43046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、完成这一框知识点</a:t>
            </a:r>
            <a:endParaRPr lang="zh-CN" altLang="en-US" sz="3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3563" name="New picture"/>
          <p:cNvPicPr/>
          <p:nvPr/>
        </p:nvPicPr>
        <p:blipFill>
          <a:blip r:embed="rId1"/>
          <a:stretch>
            <a:fillRect/>
          </a:stretch>
        </p:blipFill>
        <p:spPr>
          <a:xfrm>
            <a:off x="12687300" y="10642600"/>
            <a:ext cx="330200" cy="241300"/>
          </a:xfrm>
          <a:prstGeom prst="cube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01370" y="659130"/>
            <a:ext cx="3828415" cy="64516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36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一、中华文化根</a:t>
            </a:r>
            <a:endParaRPr lang="zh-CN" altLang="en-US" sz="36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23950" y="1864995"/>
            <a:ext cx="35058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b="1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1.</a:t>
            </a:r>
            <a:r>
              <a:rPr lang="zh-CN" altLang="en-US" sz="2800" b="1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中华文化的产生</a:t>
            </a:r>
            <a:endParaRPr lang="zh-CN" altLang="en-US" sz="2800" b="1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23950" y="2903855"/>
            <a:ext cx="8341360" cy="10502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各族人民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团结互助，相互学习，用自己的勤劳和智慧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共同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开发建设祖国的大好河山，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创造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了灿烂的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中华文华。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62785" y="4569460"/>
            <a:ext cx="2667000" cy="18827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535" y="4492625"/>
            <a:ext cx="2583815" cy="18827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Box 14"/>
          <p:cNvSpPr txBox="1"/>
          <p:nvPr/>
        </p:nvSpPr>
        <p:spPr>
          <a:xfrm>
            <a:off x="441325" y="757555"/>
            <a:ext cx="994918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中华文化的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内容</a:t>
            </a:r>
            <a:r>
              <a:rPr lang="zh-CN" altLang="en-US" sz="3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特点</a:t>
            </a:r>
            <a:r>
              <a:rPr lang="zh-CN" altLang="en-US" sz="3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及薪火相传的重要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原因</a:t>
            </a:r>
            <a:endParaRPr lang="zh-CN" altLang="en-US" sz="36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218" name="文本框 1"/>
          <p:cNvSpPr txBox="1"/>
          <p:nvPr/>
        </p:nvSpPr>
        <p:spPr>
          <a:xfrm>
            <a:off x="1132205" y="3098165"/>
            <a:ext cx="8567738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latin typeface="Arial" panose="020B0604020202020204" pitchFamily="34" charset="0"/>
                <a:ea typeface="黑体" panose="02010609060101010101" pitchFamily="49" charset="-122"/>
              </a:rPr>
              <a:t>特点：</a:t>
            </a:r>
            <a:endParaRPr lang="zh-CN" altLang="en-US" sz="3200" b="1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源远流长、博大精深</a:t>
            </a:r>
            <a:endParaRPr lang="zh-CN" altLang="en-US" sz="3200" b="1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9219" name="文本框 2"/>
          <p:cNvSpPr txBox="1"/>
          <p:nvPr/>
        </p:nvSpPr>
        <p:spPr>
          <a:xfrm>
            <a:off x="958850" y="1759268"/>
            <a:ext cx="9332913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latin typeface="Arial" panose="020B0604020202020204" pitchFamily="34" charset="0"/>
                <a:ea typeface="黑体" panose="02010609060101010101" pitchFamily="49" charset="-122"/>
              </a:rPr>
              <a:t>内容：</a:t>
            </a:r>
            <a:endParaRPr lang="zh-CN" altLang="en-US" sz="3200" b="1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语言文字、文化典籍、科技工艺</a:t>
            </a:r>
            <a:r>
              <a:rPr lang="zh-CN" altLang="en-US"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和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文学艺术</a:t>
            </a:r>
            <a:r>
              <a:rPr lang="zh-CN" altLang="en-US" sz="3200" b="1">
                <a:latin typeface="Arial" panose="020B0604020202020204" pitchFamily="34" charset="0"/>
                <a:ea typeface="黑体" panose="02010609060101010101" pitchFamily="49" charset="-122"/>
              </a:rPr>
              <a:t>等等</a:t>
            </a:r>
            <a:endParaRPr lang="zh-CN" altLang="en-US" sz="3200" b="1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9221" name="文本框 4"/>
          <p:cNvSpPr txBox="1"/>
          <p:nvPr/>
        </p:nvSpPr>
        <p:spPr>
          <a:xfrm>
            <a:off x="860425" y="4568825"/>
            <a:ext cx="9529763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latin typeface="Arial" panose="020B0604020202020204" pitchFamily="34" charset="0"/>
                <a:ea typeface="黑体" panose="02010609060101010101" pitchFamily="49" charset="-122"/>
              </a:rPr>
              <a:t>薪火相传、一脉相承的重要原因：</a:t>
            </a:r>
            <a:endParaRPr lang="zh-CN" altLang="en-US" sz="3200" b="1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sz="3200" b="1">
                <a:latin typeface="Arial" panose="020B0604020202020204" pitchFamily="34" charset="0"/>
                <a:ea typeface="黑体" panose="02010609060101010101" pitchFamily="49" charset="-122"/>
              </a:rPr>
              <a:t>       </a:t>
            </a:r>
            <a:r>
              <a:rPr lang="zh-CN" altLang="en-US"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就在于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它具有应对挑战、与时俱进的</a:t>
            </a:r>
            <a:r>
              <a:rPr lang="zh-CN" altLang="en-US" sz="3200" b="1" u="sng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创造力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和海纳百川、有容乃大的</a:t>
            </a:r>
            <a:r>
              <a:rPr lang="zh-CN" altLang="en-US" sz="3200" b="1" u="sng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包容力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</a:t>
            </a:r>
            <a:endParaRPr lang="zh-CN" altLang="en-US" sz="3200" b="1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Box 14"/>
          <p:cNvSpPr txBox="1"/>
          <p:nvPr/>
        </p:nvSpPr>
        <p:spPr>
          <a:xfrm>
            <a:off x="582613" y="461645"/>
            <a:ext cx="7878762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3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、中华文化的作用</a:t>
            </a:r>
            <a:endParaRPr lang="zh-CN" altLang="en-US" sz="36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266" name="文本框 1"/>
          <p:cNvSpPr txBox="1"/>
          <p:nvPr/>
        </p:nvSpPr>
        <p:spPr>
          <a:xfrm>
            <a:off x="761365" y="1676083"/>
            <a:ext cx="8567738" cy="30464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latin typeface="楷体_GB2312" charset="-122"/>
                <a:ea typeface="楷体_GB2312" charset="-122"/>
                <a:sym typeface="宋体" panose="02010600030101010101" pitchFamily="2" charset="-122"/>
              </a:rPr>
              <a:t>①</a:t>
            </a:r>
            <a:r>
              <a:rPr lang="zh-CN" altLang="en-US" sz="3200" b="1">
                <a:latin typeface="楷体_GB2312" charset="-122"/>
                <a:ea typeface="楷体_GB2312" charset="-122"/>
              </a:rPr>
              <a:t>中华文化积淀着中华民族最深层的</a:t>
            </a:r>
            <a:r>
              <a:rPr lang="zh-CN" altLang="en-US" sz="3200" b="1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精神追求</a:t>
            </a:r>
            <a:r>
              <a:rPr lang="zh-CN" altLang="en-US" sz="3200" b="1">
                <a:latin typeface="楷体_GB2312" charset="-122"/>
                <a:ea typeface="楷体_GB2312" charset="-122"/>
              </a:rPr>
              <a:t>,  </a:t>
            </a:r>
            <a:endParaRPr lang="zh-CN" altLang="en-US" sz="3200" b="1">
              <a:latin typeface="楷体_GB2312" charset="-122"/>
              <a:ea typeface="楷体_GB2312" charset="-122"/>
            </a:endParaRPr>
          </a:p>
          <a:p>
            <a:r>
              <a:rPr lang="zh-CN" altLang="en-US" sz="3200" b="1">
                <a:latin typeface="楷体_GB2312" charset="-122"/>
                <a:ea typeface="楷体_GB2312" charset="-122"/>
              </a:rPr>
              <a:t> 代表着中华民族独特的</a:t>
            </a:r>
            <a:r>
              <a:rPr lang="zh-CN" altLang="en-US" sz="3200" b="1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精神标识</a:t>
            </a:r>
            <a:r>
              <a:rPr lang="zh-CN" altLang="en-US" sz="3200" b="1">
                <a:latin typeface="楷体_GB2312" charset="-122"/>
                <a:ea typeface="楷体_GB2312" charset="-122"/>
              </a:rPr>
              <a:t>,</a:t>
            </a:r>
            <a:r>
              <a:rPr lang="zh-CN" altLang="en-US" sz="3200" b="1" u="sng">
                <a:latin typeface="楷体_GB2312" charset="-122"/>
                <a:ea typeface="楷体_GB2312" charset="-122"/>
              </a:rPr>
              <a:t>为中华民族    </a:t>
            </a:r>
            <a:endParaRPr lang="zh-CN" altLang="en-US" sz="3200" b="1" u="sng">
              <a:latin typeface="楷体_GB2312" charset="-122"/>
              <a:ea typeface="楷体_GB2312" charset="-122"/>
            </a:endParaRPr>
          </a:p>
          <a:p>
            <a:r>
              <a:rPr lang="zh-CN" altLang="en-US" sz="3200" b="1" u="sng">
                <a:latin typeface="楷体_GB2312" charset="-122"/>
                <a:ea typeface="楷体_GB2312" charset="-122"/>
              </a:rPr>
              <a:t> 的伟大复兴提供</a:t>
            </a:r>
            <a:r>
              <a:rPr lang="zh-CN" altLang="en-US" sz="3200" b="1" u="sng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精神动力</a:t>
            </a:r>
            <a:r>
              <a:rPr lang="zh-CN" altLang="en-US" sz="3200" b="1" u="sng">
                <a:latin typeface="楷体_GB2312" charset="-122"/>
                <a:ea typeface="楷体_GB2312" charset="-122"/>
              </a:rPr>
              <a:t>。</a:t>
            </a:r>
            <a:endParaRPr lang="zh-CN" altLang="en-US" sz="3200" b="1" u="sng">
              <a:latin typeface="楷体_GB2312" charset="-122"/>
              <a:ea typeface="楷体_GB2312" charset="-122"/>
            </a:endParaRPr>
          </a:p>
          <a:p>
            <a:r>
              <a:rPr lang="zh-CN" altLang="en-US" sz="3200" b="1">
                <a:latin typeface="楷体_GB2312" charset="-122"/>
                <a:ea typeface="楷体_GB2312" charset="-122"/>
                <a:sym typeface="宋体" panose="02010600030101010101" pitchFamily="2" charset="-122"/>
              </a:rPr>
              <a:t>②</a:t>
            </a:r>
            <a:r>
              <a:rPr lang="zh-CN" altLang="en-US" sz="3200" b="1">
                <a:latin typeface="楷体_GB2312" charset="-122"/>
                <a:ea typeface="楷体_GB2312" charset="-122"/>
              </a:rPr>
              <a:t>中华文化独一无二的理念、智慧、气度、神韵，</a:t>
            </a:r>
            <a:r>
              <a:rPr lang="zh-CN" altLang="en-US" sz="3200" b="1" u="sng">
                <a:latin typeface="楷体_GB2312" charset="-122"/>
                <a:ea typeface="楷体_GB2312" charset="-122"/>
              </a:rPr>
              <a:t>增添了中国人民和中华民族内心深处的自信和自豪</a:t>
            </a:r>
            <a:r>
              <a:rPr lang="zh-CN" altLang="en-US" sz="3200" b="1">
                <a:latin typeface="楷体_GB2312" charset="-122"/>
                <a:ea typeface="楷体_GB2312" charset="-122"/>
              </a:rPr>
              <a:t>。</a:t>
            </a:r>
            <a:endParaRPr lang="zh-CN" altLang="en-US" sz="3200" b="1">
              <a:latin typeface="楷体_GB2312" charset="-122"/>
              <a:ea typeface="楷体_GB2312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795" y="1181100"/>
            <a:ext cx="4870450" cy="3521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4" name="文本框 2"/>
          <p:cNvSpPr txBox="1"/>
          <p:nvPr/>
        </p:nvSpPr>
        <p:spPr>
          <a:xfrm>
            <a:off x="1047115" y="5006658"/>
            <a:ext cx="950436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优秀传统文化：“五山拱北，江海锁月，山江辉映”蓝印花布</a:t>
            </a:r>
            <a:endParaRPr lang="zh-CN" altLang="en-US" sz="2400" b="1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3315" name="文本框 3"/>
          <p:cNvSpPr txBox="1"/>
          <p:nvPr/>
        </p:nvSpPr>
        <p:spPr>
          <a:xfrm>
            <a:off x="1127125" y="5545138"/>
            <a:ext cx="8707438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社会主义先进文化：“绿水青山就是金山银山”，绿色、生态</a:t>
            </a:r>
            <a:endParaRPr lang="zh-CN" altLang="en-US" sz="2400" b="1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3316" name="文本框 4"/>
          <p:cNvSpPr txBox="1"/>
          <p:nvPr/>
        </p:nvSpPr>
        <p:spPr>
          <a:xfrm>
            <a:off x="4733925" y="3244850"/>
            <a:ext cx="133350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绿色、生态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7" name="文本框 5"/>
          <p:cNvSpPr txBox="1"/>
          <p:nvPr/>
        </p:nvSpPr>
        <p:spPr>
          <a:xfrm>
            <a:off x="1047115" y="6084253"/>
            <a:ext cx="8707438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南通特色：南通市树广玉兰、南通市花菊花以及江海浪花等</a:t>
            </a:r>
            <a:endParaRPr lang="zh-CN" altLang="en-US" sz="2400" b="1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3318" name="文本框 6"/>
          <p:cNvSpPr txBox="1"/>
          <p:nvPr/>
        </p:nvSpPr>
        <p:spPr>
          <a:xfrm>
            <a:off x="425133" y="292735"/>
            <a:ext cx="86328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4.</a:t>
            </a:r>
            <a:r>
              <a:rPr lang="zh-CN" altLang="en-US" sz="32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中国特色社会主义文化的内涵</a:t>
            </a:r>
            <a:endParaRPr lang="zh-CN" altLang="en-US" sz="32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9" name="文本框 7"/>
          <p:cNvSpPr txBox="1"/>
          <p:nvPr/>
        </p:nvSpPr>
        <p:spPr>
          <a:xfrm>
            <a:off x="6374130" y="956945"/>
            <a:ext cx="3954463" cy="39687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楷体_GB2312" charset="-122"/>
                <a:ea typeface="楷体_GB2312" charset="-122"/>
              </a:rPr>
              <a:t>中国特色社会主义文化</a:t>
            </a:r>
            <a:r>
              <a:rPr lang="zh-CN" altLang="en-US" sz="2800" b="1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源自</a:t>
            </a:r>
            <a:r>
              <a:rPr lang="zh-CN" altLang="en-US" sz="2800" b="1">
                <a:latin typeface="楷体_GB2312" charset="-122"/>
                <a:ea typeface="楷体_GB2312" charset="-122"/>
              </a:rPr>
              <a:t>于中华民族五千多年文明历史中所孕育的</a:t>
            </a:r>
            <a:r>
              <a:rPr lang="zh-CN" altLang="en-US" sz="2800" b="1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中华优秀传统文化</a:t>
            </a:r>
            <a:r>
              <a:rPr lang="zh-CN" altLang="en-US" sz="2800" b="1">
                <a:latin typeface="楷体_GB2312" charset="-122"/>
                <a:ea typeface="楷体_GB2312" charset="-122"/>
              </a:rPr>
              <a:t>,</a:t>
            </a:r>
            <a:r>
              <a:rPr lang="zh-CN" altLang="en-US" sz="2800" b="1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溶铸于</a:t>
            </a:r>
            <a:r>
              <a:rPr lang="zh-CN" altLang="en-US" sz="2800" b="1">
                <a:latin typeface="楷体_GB2312" charset="-122"/>
                <a:ea typeface="楷体_GB2312" charset="-122"/>
              </a:rPr>
              <a:t>党领导人民在革命、建设、改革中创造的</a:t>
            </a:r>
            <a:r>
              <a:rPr lang="zh-CN" altLang="en-US" sz="2800" b="1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革命文化</a:t>
            </a:r>
            <a:r>
              <a:rPr lang="zh-CN" altLang="en-US" sz="2800" b="1">
                <a:latin typeface="楷体_GB2312" charset="-122"/>
                <a:ea typeface="楷体_GB2312" charset="-122"/>
              </a:rPr>
              <a:t>和</a:t>
            </a:r>
            <a:r>
              <a:rPr lang="zh-CN" altLang="en-US" sz="2800" b="1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社会主义先进文化</a:t>
            </a:r>
            <a:r>
              <a:rPr lang="zh-CN" altLang="en-US" sz="2800" b="1">
                <a:latin typeface="楷体_GB2312" charset="-122"/>
                <a:ea typeface="楷体_GB2312" charset="-122"/>
              </a:rPr>
              <a:t>,</a:t>
            </a:r>
            <a:r>
              <a:rPr lang="zh-CN" altLang="en-US" sz="2800" b="1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植根</a:t>
            </a:r>
            <a:r>
              <a:rPr lang="zh-CN" altLang="en-US" sz="2800" b="1">
                <a:latin typeface="楷体_GB2312" charset="-122"/>
                <a:ea typeface="楷体_GB2312" charset="-122"/>
              </a:rPr>
              <a:t>于中国特色社会主义伟大</a:t>
            </a:r>
            <a:r>
              <a:rPr lang="zh-CN" altLang="en-US" sz="2800" b="1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实践</a:t>
            </a:r>
            <a:r>
              <a:rPr lang="zh-CN" altLang="en-US" sz="2800" b="1">
                <a:latin typeface="楷体_GB2312" charset="-122"/>
                <a:ea typeface="楷体_GB2312" charset="-122"/>
              </a:rPr>
              <a:t>。</a:t>
            </a:r>
            <a:endParaRPr lang="zh-CN" altLang="en-US" sz="2800" b="1">
              <a:latin typeface="楷体_GB2312" charset="-122"/>
              <a:ea typeface="楷体_GB2312" charset="-122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/>
      <p:bldP spid="13317" grpId="0"/>
      <p:bldP spid="133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21615" y="579755"/>
            <a:ext cx="9239885" cy="7467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3545" b="1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5.</a:t>
            </a:r>
            <a:r>
              <a:rPr sz="3545" b="1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文化自信含义、增强文化自信的原因及做法</a:t>
            </a:r>
            <a:endParaRPr lang="en-US" altLang="en-US" sz="3545" b="1" noProof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8110" y="1653540"/>
            <a:ext cx="10182860" cy="9772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400" b="1">
                <a:solidFill>
                  <a:srgbClr val="FF0000"/>
                </a:solidFill>
                <a:latin typeface="楷体_GB2312" charset="-122"/>
                <a:ea typeface="楷体_GB2312" charset="-122"/>
                <a:cs typeface="楷体_GB2312" charset="-122"/>
                <a:sym typeface="+mn-ea"/>
              </a:rPr>
              <a:t>含义</a:t>
            </a:r>
            <a:r>
              <a:rPr lang="en-US" altLang="zh-CN" sz="2400" b="1">
                <a:latin typeface="楷体_GB2312" charset="-122"/>
                <a:ea typeface="楷体_GB2312" charset="-122"/>
                <a:cs typeface="楷体_GB2312" charset="-122"/>
                <a:sym typeface="+mn-ea"/>
              </a:rPr>
              <a:t>——</a:t>
            </a:r>
            <a:r>
              <a:rPr lang="zh-CN" altLang="en-US" sz="2400" b="1">
                <a:latin typeface="楷体_GB2312" charset="-122"/>
                <a:ea typeface="楷体_GB2312" charset="-122"/>
                <a:cs typeface="楷体_GB2312" charset="-122"/>
                <a:sym typeface="+mn-ea"/>
              </a:rPr>
              <a:t>文化自信是对自身文化价值的充分肯定,是对自身文化生命力的坚定信念，是一个国家、一个民族发展中更基本、更深沉、更持久的力量。</a:t>
            </a:r>
            <a:endParaRPr lang="zh-CN" altLang="en-US" sz="2400" b="1" noProof="1">
              <a:solidFill>
                <a:srgbClr val="FF0000"/>
              </a:solidFill>
              <a:latin typeface="楷体_GB2312" charset="-122"/>
              <a:ea typeface="楷体_GB2312" charset="-122"/>
              <a:cs typeface="楷体_GB231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1615" y="2842260"/>
            <a:ext cx="10118725" cy="14204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400" b="1">
                <a:solidFill>
                  <a:srgbClr val="FF0000"/>
                </a:solidFill>
                <a:latin typeface="楷体_GB2312" charset="-122"/>
                <a:ea typeface="楷体_GB2312" charset="-122"/>
                <a:cs typeface="楷体_GB2312" charset="-122"/>
                <a:sym typeface="+mn-ea"/>
              </a:rPr>
              <a:t>原因</a:t>
            </a:r>
            <a:r>
              <a:rPr lang="en-US" altLang="zh-CN" sz="2400" b="1">
                <a:latin typeface="楷体_GB2312" charset="-122"/>
                <a:ea typeface="楷体_GB2312" charset="-122"/>
                <a:cs typeface="楷体_GB2312" charset="-122"/>
                <a:sym typeface="+mn-ea"/>
              </a:rPr>
              <a:t>——</a:t>
            </a:r>
            <a:r>
              <a:rPr lang="zh-CN" altLang="en-US" sz="2400" b="1">
                <a:latin typeface="楷体_GB2312" charset="-122"/>
                <a:ea typeface="楷体_GB2312" charset="-122"/>
                <a:cs typeface="楷体_GB2312" charset="-122"/>
                <a:sym typeface="+mn-ea"/>
              </a:rPr>
              <a:t>①没有高度的文化自信，就没有文化的繁荣昌盛，就没有中华民族伟大复兴。②坚定文化自信，事关国运兴衰、文化安全和民族精神的传承发展。</a:t>
            </a:r>
            <a:endParaRPr lang="zh-CN" altLang="en-US" sz="2400" b="1" noProof="1">
              <a:solidFill>
                <a:srgbClr val="FF0000"/>
              </a:solidFill>
              <a:latin typeface="楷体_GB2312" charset="-122"/>
              <a:ea typeface="楷体_GB2312" charset="-122"/>
              <a:cs typeface="楷体_GB231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1615" y="4554220"/>
            <a:ext cx="10438130" cy="2749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400" b="1">
                <a:solidFill>
                  <a:srgbClr val="FF0000"/>
                </a:solidFill>
                <a:latin typeface="楷体_GB2312" charset="-122"/>
                <a:ea typeface="楷体_GB2312" charset="-122"/>
                <a:cs typeface="楷体_GB2312" charset="-122"/>
                <a:sym typeface="+mn-ea"/>
              </a:rPr>
              <a:t>做法</a:t>
            </a:r>
            <a:r>
              <a:rPr lang="en-US" altLang="zh-CN" sz="2400" b="1">
                <a:latin typeface="楷体_GB2312" charset="-122"/>
                <a:ea typeface="楷体_GB2312" charset="-122"/>
                <a:cs typeface="楷体_GB2312" charset="-122"/>
                <a:sym typeface="+mn-ea"/>
              </a:rPr>
              <a:t>——</a:t>
            </a:r>
            <a:r>
              <a:rPr lang="zh-CN" altLang="en-US" sz="2400" b="1">
                <a:latin typeface="楷体_GB2312" charset="-122"/>
                <a:ea typeface="楷体_GB2312" charset="-122"/>
                <a:cs typeface="楷体_GB2312" charset="-122"/>
                <a:sym typeface="+mn-ea"/>
              </a:rPr>
              <a:t>坚定文化自信，发展中国特色社会主义文化,必须坚持以马克思主义为</a:t>
            </a:r>
            <a:r>
              <a:rPr lang="zh-CN" altLang="en-US" sz="2400" b="1">
                <a:solidFill>
                  <a:srgbClr val="FF0000"/>
                </a:solidFill>
                <a:latin typeface="楷体_GB2312" charset="-122"/>
                <a:ea typeface="楷体_GB2312" charset="-122"/>
                <a:cs typeface="楷体_GB2312" charset="-122"/>
                <a:sym typeface="+mn-ea"/>
              </a:rPr>
              <a:t>指导</a:t>
            </a:r>
            <a:r>
              <a:rPr lang="zh-CN" altLang="en-US" sz="2400" b="1">
                <a:latin typeface="楷体_GB2312" charset="-122"/>
                <a:ea typeface="楷体_GB2312" charset="-122"/>
                <a:cs typeface="楷体_GB2312" charset="-122"/>
                <a:sym typeface="+mn-ea"/>
              </a:rPr>
              <a:t>,推动中华优秀传统文化</a:t>
            </a:r>
            <a:r>
              <a:rPr lang="zh-CN" altLang="en-US" sz="2400" b="1">
                <a:solidFill>
                  <a:srgbClr val="FF0000"/>
                </a:solidFill>
                <a:latin typeface="楷体_GB2312" charset="-122"/>
                <a:ea typeface="楷体_GB2312" charset="-122"/>
                <a:cs typeface="楷体_GB2312" charset="-122"/>
                <a:sym typeface="+mn-ea"/>
              </a:rPr>
              <a:t>创造性转化，创新性发展</a:t>
            </a:r>
            <a:r>
              <a:rPr lang="zh-CN" altLang="en-US" sz="2400" b="1">
                <a:latin typeface="楷体_GB2312" charset="-122"/>
                <a:ea typeface="楷体_GB2312" charset="-122"/>
                <a:cs typeface="楷体_GB2312" charset="-122"/>
                <a:sym typeface="+mn-ea"/>
              </a:rPr>
              <a:t>，继承</a:t>
            </a:r>
            <a:r>
              <a:rPr lang="zh-CN" altLang="en-US" sz="2400" b="1">
                <a:solidFill>
                  <a:srgbClr val="FF0000"/>
                </a:solidFill>
                <a:latin typeface="楷体_GB2312" charset="-122"/>
                <a:ea typeface="楷体_GB2312" charset="-122"/>
                <a:cs typeface="楷体_GB2312" charset="-122"/>
                <a:sym typeface="+mn-ea"/>
              </a:rPr>
              <a:t>革命文化</a:t>
            </a:r>
            <a:r>
              <a:rPr lang="zh-CN" altLang="en-US" sz="2400" b="1">
                <a:latin typeface="楷体_GB2312" charset="-122"/>
                <a:ea typeface="楷体_GB2312" charset="-122"/>
                <a:cs typeface="楷体_GB2312" charset="-122"/>
                <a:sym typeface="+mn-ea"/>
              </a:rPr>
              <a:t>，发展</a:t>
            </a:r>
            <a:r>
              <a:rPr lang="zh-CN" altLang="en-US" sz="2400" b="1">
                <a:solidFill>
                  <a:srgbClr val="FF0000"/>
                </a:solidFill>
                <a:latin typeface="楷体_GB2312" charset="-122"/>
                <a:ea typeface="楷体_GB2312" charset="-122"/>
                <a:cs typeface="楷体_GB2312" charset="-122"/>
                <a:sym typeface="+mn-ea"/>
              </a:rPr>
              <a:t>社会主义先进文化</a:t>
            </a:r>
            <a:r>
              <a:rPr lang="zh-CN" altLang="en-US" sz="2400" b="1">
                <a:latin typeface="楷体_GB2312" charset="-122"/>
                <a:ea typeface="楷体_GB2312" charset="-122"/>
                <a:cs typeface="楷体_GB2312" charset="-122"/>
                <a:sym typeface="+mn-ea"/>
              </a:rPr>
              <a:t>，不忘本来，吸收</a:t>
            </a:r>
            <a:r>
              <a:rPr lang="zh-CN" altLang="en-US" sz="2400" b="1">
                <a:solidFill>
                  <a:srgbClr val="FF0000"/>
                </a:solidFill>
                <a:latin typeface="楷体_GB2312" charset="-122"/>
                <a:ea typeface="楷体_GB2312" charset="-122"/>
                <a:cs typeface="楷体_GB2312" charset="-122"/>
                <a:sym typeface="+mn-ea"/>
              </a:rPr>
              <a:t>外来</a:t>
            </a:r>
            <a:r>
              <a:rPr lang="zh-CN" altLang="en-US" sz="2400" b="1">
                <a:latin typeface="楷体_GB2312" charset="-122"/>
                <a:ea typeface="楷体_GB2312" charset="-122"/>
                <a:cs typeface="楷体_GB2312" charset="-122"/>
                <a:sym typeface="+mn-ea"/>
              </a:rPr>
              <a:t>,面向未来,不断铸就中华文化新辉煌。</a:t>
            </a:r>
            <a:endParaRPr lang="zh-CN" altLang="en-US" sz="2400" b="1" noProof="1">
              <a:solidFill>
                <a:srgbClr val="FF0000"/>
              </a:solidFill>
              <a:latin typeface="楷体_GB2312" charset="-122"/>
              <a:ea typeface="楷体_GB2312" charset="-122"/>
              <a:cs typeface="楷体_GB2312" charset="-122"/>
              <a:sym typeface="+mn-ea"/>
            </a:endParaRPr>
          </a:p>
          <a:p>
            <a:pPr eaLnBrk="0" hangingPunct="0">
              <a:lnSpc>
                <a:spcPct val="120000"/>
              </a:lnSpc>
            </a:pPr>
            <a:endParaRPr lang="zh-CN" altLang="en-US" sz="2400" b="1" noProof="1">
              <a:latin typeface="楷体_GB2312" charset="-122"/>
              <a:ea typeface="楷体_GB2312" charset="-122"/>
              <a:cs typeface="楷体_GB2312" charset="-122"/>
            </a:endParaRPr>
          </a:p>
          <a:p>
            <a:pPr eaLnBrk="0" hangingPunct="0">
              <a:lnSpc>
                <a:spcPct val="120000"/>
              </a:lnSpc>
            </a:pPr>
            <a:endParaRPr lang="zh-CN" altLang="en-US" sz="2400" b="1" noProof="1">
              <a:solidFill>
                <a:srgbClr val="FF0000"/>
              </a:solidFill>
              <a:latin typeface="楷体_GB2312" charset="-122"/>
              <a:ea typeface="楷体_GB2312" charset="-122"/>
              <a:cs typeface="楷体_GB2312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43840" y="615950"/>
            <a:ext cx="10225088" cy="183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35" b="1" noProof="1">
                <a:latin typeface="楷体_GB2312" charset="-122"/>
                <a:ea typeface="楷体_GB2312" charset="-122"/>
                <a:cs typeface="楷体_GB2312" charset="-122"/>
              </a:rPr>
              <a:t>如何坚定文化自信，发展中国特色社会主义文化？</a:t>
            </a:r>
            <a:endParaRPr lang="zh-CN" altLang="en-US" sz="2835" b="1" noProof="1">
              <a:latin typeface="楷体_GB2312" charset="-122"/>
              <a:ea typeface="楷体_GB2312" charset="-122"/>
              <a:cs typeface="楷体_GB2312" charset="-122"/>
            </a:endParaRPr>
          </a:p>
          <a:p>
            <a:r>
              <a:rPr lang="zh-CN" altLang="en-US" sz="2835" b="1" noProof="1">
                <a:latin typeface="楷体_GB2312" charset="-122"/>
                <a:ea typeface="楷体_GB2312" charset="-122"/>
                <a:cs typeface="楷体_GB2312" charset="-122"/>
              </a:rPr>
              <a:t>   必须坚</a:t>
            </a:r>
            <a:r>
              <a:rPr lang="zh-CN" altLang="en-US" sz="2835" b="1" noProof="1">
                <a:latin typeface="楷体_GB2312" charset="-122"/>
                <a:ea typeface="楷体_GB2312" charset="-122"/>
                <a:cs typeface="楷体_GB2312" charset="-122"/>
                <a:sym typeface="+mn-ea"/>
              </a:rPr>
              <a:t>持</a:t>
            </a:r>
            <a:r>
              <a:rPr lang="zh-CN" altLang="en-US" sz="2835" b="1" noProof="1">
                <a:latin typeface="楷体_GB2312" charset="-122"/>
                <a:ea typeface="楷体_GB2312" charset="-122"/>
                <a:cs typeface="楷体_GB2312" charset="-122"/>
              </a:rPr>
              <a:t>以马克思主义为</a:t>
            </a:r>
            <a:r>
              <a:rPr lang="zh-CN" altLang="en-US" sz="2835" b="1" noProof="1">
                <a:solidFill>
                  <a:srgbClr val="FF0000"/>
                </a:solidFill>
                <a:latin typeface="楷体_GB2312" charset="-122"/>
                <a:ea typeface="楷体_GB2312" charset="-122"/>
                <a:cs typeface="楷体_GB2312" charset="-122"/>
              </a:rPr>
              <a:t>指导</a:t>
            </a:r>
            <a:r>
              <a:rPr lang="zh-CN" altLang="en-US" sz="2835" b="1" noProof="1">
                <a:latin typeface="楷体_GB2312" charset="-122"/>
                <a:ea typeface="楷体_GB2312" charset="-122"/>
                <a:cs typeface="楷体_GB2312" charset="-122"/>
              </a:rPr>
              <a:t>,推动中华优秀传统文化</a:t>
            </a:r>
            <a:r>
              <a:rPr lang="zh-CN" altLang="en-US" sz="2835" b="1" noProof="1">
                <a:solidFill>
                  <a:srgbClr val="FF0000"/>
                </a:solidFill>
                <a:latin typeface="楷体_GB2312" charset="-122"/>
                <a:ea typeface="楷体_GB2312" charset="-122"/>
                <a:cs typeface="楷体_GB2312" charset="-122"/>
              </a:rPr>
              <a:t>创造</a:t>
            </a:r>
            <a:r>
              <a:rPr lang="zh-CN" altLang="en-US" sz="2835" b="1" noProof="1">
                <a:solidFill>
                  <a:srgbClr val="FF0000"/>
                </a:solidFill>
                <a:latin typeface="楷体_GB2312" charset="-122"/>
                <a:ea typeface="楷体_GB2312" charset="-122"/>
                <a:cs typeface="楷体_GB2312" charset="-122"/>
                <a:sym typeface="+mn-ea"/>
              </a:rPr>
              <a:t>性转</a:t>
            </a:r>
            <a:r>
              <a:rPr lang="zh-CN" altLang="en-US" sz="2835" b="1" noProof="1">
                <a:solidFill>
                  <a:srgbClr val="FF0000"/>
                </a:solidFill>
                <a:latin typeface="楷体_GB2312" charset="-122"/>
                <a:ea typeface="楷体_GB2312" charset="-122"/>
                <a:cs typeface="楷体_GB2312" charset="-122"/>
              </a:rPr>
              <a:t>化，创新性发展</a:t>
            </a:r>
            <a:r>
              <a:rPr lang="zh-CN" altLang="en-US" sz="2835" b="1" noProof="1">
                <a:latin typeface="楷体_GB2312" charset="-122"/>
                <a:ea typeface="楷体_GB2312" charset="-122"/>
                <a:cs typeface="楷体_GB2312" charset="-122"/>
              </a:rPr>
              <a:t>，继承</a:t>
            </a:r>
            <a:r>
              <a:rPr lang="zh-CN" altLang="en-US" sz="2835" b="1" noProof="1">
                <a:solidFill>
                  <a:srgbClr val="FF0000"/>
                </a:solidFill>
                <a:latin typeface="楷体_GB2312" charset="-122"/>
                <a:ea typeface="楷体_GB2312" charset="-122"/>
                <a:cs typeface="楷体_GB2312" charset="-122"/>
              </a:rPr>
              <a:t>革命文化</a:t>
            </a:r>
            <a:r>
              <a:rPr lang="zh-CN" altLang="en-US" sz="2835" b="1" noProof="1">
                <a:latin typeface="楷体_GB2312" charset="-122"/>
                <a:ea typeface="楷体_GB2312" charset="-122"/>
                <a:cs typeface="楷体_GB2312" charset="-122"/>
              </a:rPr>
              <a:t>，发展</a:t>
            </a:r>
            <a:r>
              <a:rPr lang="zh-CN" altLang="en-US" sz="2835" b="1" noProof="1">
                <a:solidFill>
                  <a:srgbClr val="FF0000"/>
                </a:solidFill>
                <a:latin typeface="楷体_GB2312" charset="-122"/>
                <a:ea typeface="楷体_GB2312" charset="-122"/>
                <a:cs typeface="楷体_GB2312" charset="-122"/>
              </a:rPr>
              <a:t>社会主义</a:t>
            </a:r>
            <a:r>
              <a:rPr lang="zh-CN" altLang="en-US" sz="2835" b="1" noProof="1">
                <a:solidFill>
                  <a:srgbClr val="FF0000"/>
                </a:solidFill>
                <a:latin typeface="楷体_GB2312" charset="-122"/>
                <a:ea typeface="楷体_GB2312" charset="-122"/>
                <a:cs typeface="楷体_GB2312" charset="-122"/>
                <a:sym typeface="+mn-ea"/>
              </a:rPr>
              <a:t>先进文</a:t>
            </a:r>
            <a:r>
              <a:rPr lang="zh-CN" altLang="en-US" sz="2835" b="1" noProof="1">
                <a:solidFill>
                  <a:srgbClr val="FF0000"/>
                </a:solidFill>
                <a:latin typeface="楷体_GB2312" charset="-122"/>
                <a:ea typeface="楷体_GB2312" charset="-122"/>
                <a:cs typeface="楷体_GB2312" charset="-122"/>
              </a:rPr>
              <a:t>化</a:t>
            </a:r>
            <a:r>
              <a:rPr lang="zh-CN" altLang="en-US" sz="2835" b="1" noProof="1">
                <a:latin typeface="楷体_GB2312" charset="-122"/>
                <a:ea typeface="楷体_GB2312" charset="-122"/>
                <a:cs typeface="楷体_GB2312" charset="-122"/>
              </a:rPr>
              <a:t>，不忘本来，吸收</a:t>
            </a:r>
            <a:r>
              <a:rPr lang="zh-CN" altLang="en-US" sz="2835" b="1" noProof="1">
                <a:solidFill>
                  <a:srgbClr val="FF0000"/>
                </a:solidFill>
                <a:latin typeface="楷体_GB2312" charset="-122"/>
                <a:ea typeface="楷体_GB2312" charset="-122"/>
                <a:cs typeface="楷体_GB2312" charset="-122"/>
              </a:rPr>
              <a:t>外来</a:t>
            </a:r>
            <a:r>
              <a:rPr lang="zh-CN" altLang="en-US" sz="2835" b="1" noProof="1">
                <a:latin typeface="楷体_GB2312" charset="-122"/>
                <a:ea typeface="楷体_GB2312" charset="-122"/>
                <a:cs typeface="楷体_GB2312" charset="-122"/>
              </a:rPr>
              <a:t>,面向未来,不断铸就</a:t>
            </a:r>
            <a:r>
              <a:rPr lang="zh-CN" altLang="en-US" sz="2835" b="1" noProof="1">
                <a:latin typeface="楷体_GB2312" charset="-122"/>
                <a:ea typeface="楷体_GB2312" charset="-122"/>
                <a:cs typeface="楷体_GB2312" charset="-122"/>
                <a:sym typeface="+mn-ea"/>
              </a:rPr>
              <a:t>中华</a:t>
            </a:r>
            <a:r>
              <a:rPr lang="zh-CN" altLang="en-US" sz="2835" b="1" noProof="1">
                <a:latin typeface="楷体_GB2312" charset="-122"/>
                <a:ea typeface="楷体_GB2312" charset="-122"/>
                <a:cs typeface="楷体_GB2312" charset="-122"/>
              </a:rPr>
              <a:t>文化新辉煌。</a:t>
            </a:r>
            <a:endParaRPr lang="zh-CN" altLang="en-US" sz="2835" b="1" noProof="1">
              <a:latin typeface="楷体_GB2312" charset="-122"/>
              <a:ea typeface="楷体_GB2312" charset="-122"/>
              <a:cs typeface="楷体_GB2312" charset="-122"/>
            </a:endParaRPr>
          </a:p>
        </p:txBody>
      </p:sp>
      <p:sp>
        <p:nvSpPr>
          <p:cNvPr id="18434" name="文本框 4"/>
          <p:cNvSpPr txBox="1"/>
          <p:nvPr/>
        </p:nvSpPr>
        <p:spPr>
          <a:xfrm>
            <a:off x="600075" y="2575560"/>
            <a:ext cx="951293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endParaRPr lang="zh-CN" altLang="zh-CN" sz="28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正确对待中华优秀传统文化、革命文化、社会主义先进文化</a:t>
            </a:r>
            <a:endParaRPr lang="zh-CN" altLang="zh-CN" sz="28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正确对待外来文化（</a:t>
            </a:r>
            <a:r>
              <a:rPr lang="zh-CN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不排斥</a:t>
            </a:r>
            <a:r>
              <a:rPr lang="zh-CN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外来文化）</a:t>
            </a:r>
            <a:endParaRPr lang="zh-CN" altLang="zh-CN" sz="28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8435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0075" y="3959225"/>
            <a:ext cx="4105275" cy="2366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988" y="3959225"/>
            <a:ext cx="5111750" cy="23272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4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横卷形 1"/>
          <p:cNvSpPr/>
          <p:nvPr/>
        </p:nvSpPr>
        <p:spPr>
          <a:xfrm>
            <a:off x="1910080" y="1958975"/>
            <a:ext cx="6480175" cy="259207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二、美德万年长</a:t>
            </a:r>
            <a:endParaRPr lang="zh-CN" altLang="en-US" sz="40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y*7"/>
  <p:tag name="KSO_WM_UNIT_INDEX" val="7"/>
  <p:tag name="KSO_WM_UNIT_LAYERLEVEL" val="1"/>
  <p:tag name="KSO_WM_UNIT_TYPE" val="y"/>
</p:tagLst>
</file>

<file path=ppt/tags/tag10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0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1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2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3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5*i*1"/>
  <p:tag name="KSO_WM_UNIT_INDEX" val="1"/>
  <p:tag name="KSO_WM_UNIT_LAYERLEVEL" val="1"/>
  <p:tag name="KSO_WM_UNIT_SUBTYPE" val="h"/>
  <p:tag name="KSO_WM_UNIT_TYPE" val="i"/>
</p:tagLst>
</file>

<file path=ppt/tags/tag104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05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d*1"/>
  <p:tag name="KSO_WM_UNIT_INDEX" val="1"/>
  <p:tag name="KSO_WM_UNIT_LAYERLEVEL" val="1"/>
  <p:tag name="KSO_WM_UNIT_SUPPORT_UNIT_TYPE" val="[&quot;all&quot;]"/>
  <p:tag name="KSO_WM_UNIT_TYPE" val="d"/>
  <p:tag name="KSO_WM_UNIT_VALUE" val="91*3384"/>
</p:tagLst>
</file>

<file path=ppt/tags/tag106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d*2"/>
  <p:tag name="KSO_WM_UNIT_INDEX" val="2"/>
  <p:tag name="KSO_WM_UNIT_LAYERLEVEL" val="1"/>
  <p:tag name="KSO_WM_UNIT_SUPPORT_UNIT_TYPE" val="[&quot;all&quot;]"/>
  <p:tag name="KSO_WM_UNIT_TYPE" val="d"/>
  <p:tag name="KSO_WM_UNIT_VALUE" val="91*3384"/>
</p:tagLst>
</file>

<file path=ppt/tags/tag107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08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09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0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1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2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3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6*i*1"/>
  <p:tag name="KSO_WM_UNIT_INDEX" val="1"/>
  <p:tag name="KSO_WM_UNIT_LAYERLEVEL" val="1"/>
  <p:tag name="KSO_WM_UNIT_SUBTYPE" val="h"/>
  <p:tag name="KSO_WM_UNIT_TYPE" val="i"/>
</p:tagLst>
</file>

<file path=ppt/tags/tag114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15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i*2"/>
  <p:tag name="KSO_WM_UNIT_INDEX" val="2"/>
  <p:tag name="KSO_WM_UNIT_LAYERLEVEL" val="1"/>
  <p:tag name="KSO_WM_UNIT_TYPE" val="i"/>
</p:tagLst>
</file>

<file path=ppt/tags/tag116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i*1"/>
  <p:tag name="KSO_WM_UNIT_INDEX" val="1"/>
  <p:tag name="KSO_WM_UNIT_LAYERLEVEL" val="1"/>
  <p:tag name="KSO_WM_UNIT_TYPE" val="i"/>
</p:tagLst>
</file>

<file path=ppt/tags/tag117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18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19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20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1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2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3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i*1"/>
  <p:tag name="KSO_WM_UNIT_INDEX" val="1"/>
  <p:tag name="KSO_WM_UNIT_LAYERLEVEL" val="1"/>
  <p:tag name="KSO_WM_UNIT_TYPE" val="i"/>
</p:tagLst>
</file>

<file path=ppt/tags/tag124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7*i*1"/>
  <p:tag name="KSO_WM_UNIT_INDEX" val="1"/>
  <p:tag name="KSO_WM_UNIT_LAYERLEVEL" val="1"/>
  <p:tag name="KSO_WM_UNIT_SUBTYPE" val="h"/>
  <p:tag name="KSO_WM_UNIT_TYPE" val="i"/>
</p:tagLst>
</file>

<file path=ppt/tags/tag125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26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27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28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29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30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1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2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3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8*i*1"/>
  <p:tag name="KSO_WM_UNIT_INDEX" val="1"/>
  <p:tag name="KSO_WM_UNIT_LAYERLEVEL" val="1"/>
  <p:tag name="KSO_WM_UNIT_SUBTYPE" val="h"/>
  <p:tag name="KSO_WM_UNIT_TYPE" val="i"/>
</p:tagLst>
</file>

<file path=ppt/tags/tag134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35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i*1"/>
  <p:tag name="KSO_WM_UNIT_INDEX" val="1"/>
  <p:tag name="KSO_WM_UNIT_LAYERLEVEL" val="1"/>
  <p:tag name="KSO_WM_UNIT_TYPE" val="i"/>
</p:tagLst>
</file>

<file path=ppt/tags/tag136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i*2"/>
  <p:tag name="KSO_WM_UNIT_INDEX" val="2"/>
  <p:tag name="KSO_WM_UNIT_LAYERLEVEL" val="1"/>
  <p:tag name="KSO_WM_UNIT_TYPE" val="i"/>
</p:tagLst>
</file>

<file path=ppt/tags/tag1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38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i*3"/>
  <p:tag name="KSO_WM_UNIT_INDEX" val="3"/>
  <p:tag name="KSO_WM_UNIT_LAYERLEVEL" val="1"/>
  <p:tag name="KSO_WM_UNIT_TYPE" val="i"/>
</p:tagLst>
</file>

<file path=ppt/tags/tag139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i*4"/>
  <p:tag name="KSO_WM_UNIT_INDEX" val="4"/>
  <p:tag name="KSO_WM_UNIT_LAYERLEVEL" val="1"/>
  <p:tag name="KSO_WM_UNIT_TYPE" val="i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40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1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2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3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4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2729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4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2729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5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2729"/>
  <p:tag name="KSO_WM_TEMPLATE_MASTER_THUMB_INDEX" val="12"/>
  <p:tag name="KSO_WM_TEMPLATE_MASTER_TYPE" val="1"/>
  <p:tag name="KSO_WM_TEMPLATE_SUBCATEGORY" val="0"/>
  <p:tag name="KSO_WM_TEMPLATE_THUMBS_INDEX" val="1、4、7、9、10、11、12、14、15"/>
</p:tagLst>
</file>

<file path=ppt/tags/tag151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y*7"/>
  <p:tag name="KSO_WM_UNIT_INDEX" val="7"/>
  <p:tag name="KSO_WM_UNIT_LAYERLEVEL" val="1"/>
  <p:tag name="KSO_WM_UNIT_TYPE" val="y"/>
</p:tagLst>
</file>

<file path=ppt/tags/tag152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y*1"/>
  <p:tag name="KSO_WM_UNIT_INDEX" val="1"/>
  <p:tag name="KSO_WM_UNIT_LAYERLEVEL" val="1"/>
  <p:tag name="KSO_WM_UNIT_TYPE" val="y"/>
</p:tagLst>
</file>

<file path=ppt/tags/tag153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y*4"/>
  <p:tag name="KSO_WM_UNIT_INDEX" val="4"/>
  <p:tag name="KSO_WM_UNIT_LAYERLEVEL" val="1"/>
  <p:tag name="KSO_WM_UNIT_TYPE" val="y"/>
</p:tagLst>
</file>

<file path=ppt/tags/tag154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y*3"/>
  <p:tag name="KSO_WM_UNIT_INDEX" val="3"/>
  <p:tag name="KSO_WM_UNIT_LAYERLEVEL" val="1"/>
  <p:tag name="KSO_WM_UNIT_TYPE" val="y"/>
</p:tagLst>
</file>

<file path=ppt/tags/tag155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y*2"/>
  <p:tag name="KSO_WM_UNIT_INDEX" val="2"/>
  <p:tag name="KSO_WM_UNIT_LAYERLEVEL" val="1"/>
  <p:tag name="KSO_WM_UNIT_TYPE" val="y"/>
</p:tagLst>
</file>

<file path=ppt/tags/tag156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57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58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59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60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61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6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6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6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6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6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6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6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6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7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7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7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7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7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7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8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8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8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8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8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8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9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9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9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9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9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9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9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9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9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9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y*1"/>
  <p:tag name="KSO_WM_UNIT_INDEX" val="1"/>
  <p:tag name="KSO_WM_UNIT_LAYERLEVEL" val="1"/>
  <p:tag name="KSO_WM_UNIT_TYPE" val="y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0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20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20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20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20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20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20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20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20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20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2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2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2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2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2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2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2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2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2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2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2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2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2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2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2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30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231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TYPE" val="i"/>
</p:tagLst>
</file>

<file path=ppt/tags/tag232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2"/>
  <p:tag name="KSO_WM_UNIT_INDEX" val="2"/>
  <p:tag name="KSO_WM_UNIT_LAYERLEVEL" val="1"/>
  <p:tag name="KSO_WM_UNIT_TYPE" val="i"/>
</p:tagLst>
</file>

<file path=ppt/tags/tag233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234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235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236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237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3*i*1"/>
  <p:tag name="KSO_WM_UNIT_INDEX" val="1"/>
  <p:tag name="KSO_WM_UNIT_LAYERLEVEL" val="1"/>
  <p:tag name="KSO_WM_UNIT_SUBTYPE" val="h"/>
  <p:tag name="KSO_WM_UNIT_TYPE" val="i"/>
</p:tagLst>
</file>

<file path=ppt/tags/tag238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239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40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241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242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243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4*i*1"/>
  <p:tag name="KSO_WM_UNIT_INDEX" val="1"/>
  <p:tag name="KSO_WM_UNIT_LAYERLEVEL" val="1"/>
  <p:tag name="KSO_WM_UNIT_SUBTYPE" val="h"/>
  <p:tag name="KSO_WM_UNIT_TYPE" val="i"/>
</p:tagLst>
</file>

<file path=ppt/tags/tag244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245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i*1"/>
  <p:tag name="KSO_WM_UNIT_INDEX" val="1"/>
  <p:tag name="KSO_WM_UNIT_LAYERLEVEL" val="1"/>
  <p:tag name="KSO_WM_UNIT_TYPE" val="i"/>
</p:tagLst>
</file>

<file path=ppt/tags/tag246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i*2"/>
  <p:tag name="KSO_WM_UNIT_INDEX" val="2"/>
  <p:tag name="KSO_WM_UNIT_LAYERLEVEL" val="1"/>
  <p:tag name="KSO_WM_UNIT_TYPE" val="i"/>
</p:tagLst>
</file>

<file path=ppt/tags/tag247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248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249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50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251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252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253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5*i*1"/>
  <p:tag name="KSO_WM_UNIT_INDEX" val="1"/>
  <p:tag name="KSO_WM_UNIT_LAYERLEVEL" val="1"/>
  <p:tag name="KSO_WM_UNIT_SUBTYPE" val="h"/>
  <p:tag name="KSO_WM_UNIT_TYPE" val="i"/>
</p:tagLst>
</file>

<file path=ppt/tags/tag254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255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d*1"/>
  <p:tag name="KSO_WM_UNIT_INDEX" val="1"/>
  <p:tag name="KSO_WM_UNIT_LAYERLEVEL" val="1"/>
  <p:tag name="KSO_WM_UNIT_SUPPORT_UNIT_TYPE" val="[&quot;all&quot;]"/>
  <p:tag name="KSO_WM_UNIT_TYPE" val="d"/>
  <p:tag name="KSO_WM_UNIT_VALUE" val="91*3384"/>
</p:tagLst>
</file>

<file path=ppt/tags/tag256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d*2"/>
  <p:tag name="KSO_WM_UNIT_INDEX" val="2"/>
  <p:tag name="KSO_WM_UNIT_LAYERLEVEL" val="1"/>
  <p:tag name="KSO_WM_UNIT_SUPPORT_UNIT_TYPE" val="[&quot;all&quot;]"/>
  <p:tag name="KSO_WM_UNIT_TYPE" val="d"/>
  <p:tag name="KSO_WM_UNIT_VALUE" val="91*3384"/>
</p:tagLst>
</file>

<file path=ppt/tags/tag257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258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259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60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261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262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263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6*i*1"/>
  <p:tag name="KSO_WM_UNIT_INDEX" val="1"/>
  <p:tag name="KSO_WM_UNIT_LAYERLEVEL" val="1"/>
  <p:tag name="KSO_WM_UNIT_SUBTYPE" val="h"/>
  <p:tag name="KSO_WM_UNIT_TYPE" val="i"/>
</p:tagLst>
</file>

<file path=ppt/tags/tag264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265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i*2"/>
  <p:tag name="KSO_WM_UNIT_INDEX" val="2"/>
  <p:tag name="KSO_WM_UNIT_LAYERLEVEL" val="1"/>
  <p:tag name="KSO_WM_UNIT_TYPE" val="i"/>
</p:tagLst>
</file>

<file path=ppt/tags/tag266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i*1"/>
  <p:tag name="KSO_WM_UNIT_INDEX" val="1"/>
  <p:tag name="KSO_WM_UNIT_LAYERLEVEL" val="1"/>
  <p:tag name="KSO_WM_UNIT_TYPE" val="i"/>
</p:tagLst>
</file>

<file path=ppt/tags/tag267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268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269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70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271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272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273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i*1"/>
  <p:tag name="KSO_WM_UNIT_INDEX" val="1"/>
  <p:tag name="KSO_WM_UNIT_LAYERLEVEL" val="1"/>
  <p:tag name="KSO_WM_UNIT_TYPE" val="i"/>
</p:tagLst>
</file>

<file path=ppt/tags/tag274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7*i*1"/>
  <p:tag name="KSO_WM_UNIT_INDEX" val="1"/>
  <p:tag name="KSO_WM_UNIT_LAYERLEVEL" val="1"/>
  <p:tag name="KSO_WM_UNIT_SUBTYPE" val="h"/>
  <p:tag name="KSO_WM_UNIT_TYPE" val="i"/>
</p:tagLst>
</file>

<file path=ppt/tags/tag275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76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77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78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79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80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81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82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83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8*i*1"/>
  <p:tag name="KSO_WM_UNIT_INDEX" val="1"/>
  <p:tag name="KSO_WM_UNIT_LAYERLEVEL" val="1"/>
  <p:tag name="KSO_WM_UNIT_SUBTYPE" val="h"/>
  <p:tag name="KSO_WM_UNIT_TYPE" val="i"/>
</p:tagLst>
</file>

<file path=ppt/tags/tag284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85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i*1"/>
  <p:tag name="KSO_WM_UNIT_INDEX" val="1"/>
  <p:tag name="KSO_WM_UNIT_LAYERLEVEL" val="1"/>
  <p:tag name="KSO_WM_UNIT_TYPE" val="i"/>
</p:tagLst>
</file>

<file path=ppt/tags/tag286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i*2"/>
  <p:tag name="KSO_WM_UNIT_INDEX" val="2"/>
  <p:tag name="KSO_WM_UNIT_LAYERLEVEL" val="1"/>
  <p:tag name="KSO_WM_UNIT_TYPE" val="i"/>
</p:tagLst>
</file>

<file path=ppt/tags/tag28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88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i*3"/>
  <p:tag name="KSO_WM_UNIT_INDEX" val="3"/>
  <p:tag name="KSO_WM_UNIT_LAYERLEVEL" val="1"/>
  <p:tag name="KSO_WM_UNIT_TYPE" val="i"/>
</p:tagLst>
</file>

<file path=ppt/tags/tag289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i*4"/>
  <p:tag name="KSO_WM_UNIT_INDEX" val="4"/>
  <p:tag name="KSO_WM_UNIT_LAYERLEVEL" val="1"/>
  <p:tag name="KSO_WM_UNIT_TYPE" val="i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90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91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92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93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94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9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2729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9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2729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9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9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9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y*4"/>
  <p:tag name="KSO_WM_UNIT_INDEX" val="4"/>
  <p:tag name="KSO_WM_UNIT_LAYERLEVEL" val="1"/>
  <p:tag name="KSO_WM_UNIT_TYPE" val="y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0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2729"/>
  <p:tag name="KSO_WM_TEMPLATE_MASTER_THUMB_INDEX" val="12"/>
  <p:tag name="KSO_WM_TEMPLATE_MASTER_TYPE" val="1"/>
  <p:tag name="KSO_WM_TEMPLATE_SUBCATEGORY" val="0"/>
  <p:tag name="KSO_WM_TEMPLATE_THUMBS_INDEX" val="1、4、7、9、10、11、12、14、15"/>
</p:tagLst>
</file>

<file path=ppt/tags/tag30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20202729"/>
  <p:tag name="KSO_WM_UNIT_COMPATIBLE" val="0"/>
  <p:tag name="KSO_WM_UNIT_DIAGRAM_ISNUMVISUAL" val="0"/>
  <p:tag name="KSO_WM_UNIT_DIAGRAM_ISREFERUNIT" val="0"/>
  <p:tag name="KSO_WM_UNIT_HIGHLIGHT" val="0"/>
  <p:tag name="KSO_WM_UNIT_ID" val="custom20202729_2*a*1"/>
  <p:tag name="KSO_WM_UNIT_INDEX" val="1"/>
  <p:tag name="KSO_WM_UNIT_ISCONTENTSTITLE" val="1"/>
  <p:tag name="KSO_WM_UNIT_LAYERLEVEL" val="1"/>
  <p:tag name="KSO_WM_UNIT_NOCLEAR" val="0"/>
  <p:tag name="KSO_WM_UNIT_PRESET_TEXT" val="目  录"/>
  <p:tag name="KSO_WM_UNIT_TEXT_FILL_FORE_SCHEMECOLOR_INDEX" val="13"/>
  <p:tag name="KSO_WM_UNIT_TEXT_FILL_TYPE" val="1"/>
  <p:tag name="KSO_WM_UNIT_TYPE" val="a"/>
  <p:tag name="KSO_WM_UNIT_USESOURCEFORMAT_APPLY" val="1"/>
  <p:tag name="KSO_WM_UNIT_VALUE" val="5"/>
</p:tagLst>
</file>

<file path=ppt/tags/tag302.xml><?xml version="1.0" encoding="utf-8"?>
<p:tagLst xmlns:p="http://schemas.openxmlformats.org/presentationml/2006/main">
  <p:tag name="KSO_WM_BEAUTIFY_FLAG" val="#wm#"/>
  <p:tag name="KSO_WM_DIAGRAM_GROUP_CODE" val="l1-1"/>
  <p:tag name="KSO_WM_SLIDE_DIAGTYPE" val="l"/>
  <p:tag name="KSO_WM_SLIDE_ID" val="custom20202729_2"/>
  <p:tag name="KSO_WM_SLIDE_INDEX" val="2"/>
  <p:tag name="KSO_WM_SLIDE_ITEM_CNT" val="2"/>
  <p:tag name="KSO_WM_SLIDE_LAYOUT" val="a_l"/>
  <p:tag name="KSO_WM_SLIDE_LAYOUT_CNT" val="1_1"/>
  <p:tag name="KSO_WM_SLIDE_SUBTYPE" val="diag"/>
  <p:tag name="KSO_WM_SLIDE_TYPE" val="contents"/>
  <p:tag name="KSO_WM_TAG_VERSION" val="1.0"/>
  <p:tag name="KSO_WM_TEMPLATE_CATEGORY" val="custom"/>
  <p:tag name="KSO_WM_TEMPLATE_COLOR_TYPE" val="1"/>
  <p:tag name="KSO_WM_TEMPLATE_INDEX" val="20202729"/>
  <p:tag name="KSO_WM_TEMPLATE_MASTER_TYPE" val="1"/>
  <p:tag name="KSO_WM_TEMPLATE_SUBCATEGORY" val="0"/>
</p:tagLst>
</file>

<file path=ppt/tags/tag303.xml><?xml version="1.0" encoding="utf-8"?>
<p:tagLst xmlns:p="http://schemas.openxmlformats.org/presentationml/2006/main">
  <p:tag name="KSO_WM_TEMPLATE_CATEGORY" val="custom"/>
  <p:tag name="KSO_WM_TEMPLATE_INDEX" val="20202729"/>
</p:tagLst>
</file>

<file path=ppt/tags/tag304.xml><?xml version="1.0" encoding="utf-8"?>
<p:tagLst xmlns:p="http://schemas.openxmlformats.org/presentationml/2006/main">
  <p:tag name="KSO_WM_BEAUTIFY_FLAG" val="#wm#"/>
  <p:tag name="KSO_WM_TEMPLATE_CATEGORY" val="custom"/>
  <p:tag name="KSO_WM_TEMPLATE_INDEX" val="20202729"/>
</p:tagLst>
</file>

<file path=ppt/tags/tag305.xml><?xml version="1.0" encoding="utf-8"?>
<p:tagLst xmlns:p="http://schemas.openxmlformats.org/presentationml/2006/main">
  <p:tag name="KSO_WM_TEMPLATE_CATEGORY" val="custom"/>
  <p:tag name="KSO_WM_TEMPLATE_INDEX" val="20202729"/>
</p:tagLst>
</file>

<file path=ppt/tags/tag306.xml><?xml version="1.0" encoding="utf-8"?>
<p:tagLst xmlns:p="http://schemas.openxmlformats.org/presentationml/2006/main">
  <p:tag name="KSO_WM_TEMPLATE_CATEGORY" val="custom"/>
  <p:tag name="KSO_WM_TEMPLATE_INDEX" val="20202729"/>
</p:tagLst>
</file>

<file path=ppt/tags/tag307.xml><?xml version="1.0" encoding="utf-8"?>
<p:tagLst xmlns:p="http://schemas.openxmlformats.org/presentationml/2006/main">
  <p:tag name="KSO_WM_TEMPLATE_CATEGORY" val="custom"/>
  <p:tag name="KSO_WM_TEMPLATE_INDEX" val="20202729"/>
</p:tagLst>
</file>

<file path=ppt/tags/tag308.xml><?xml version="1.0" encoding="utf-8"?>
<p:tagLst xmlns:p="http://schemas.openxmlformats.org/presentationml/2006/main">
  <p:tag name="KSO_WM_BEAUTIFY_FLAG" val="#wm#"/>
  <p:tag name="KSO_WM_TEMPLATE_CATEGORY" val="custom"/>
  <p:tag name="KSO_WM_TEMPLATE_INDEX" val="20202729"/>
</p:tagLst>
</file>

<file path=ppt/tags/tag309.xml><?xml version="1.0" encoding="utf-8"?>
<p:tagLst xmlns:p="http://schemas.openxmlformats.org/presentationml/2006/main">
  <p:tag name="KSO_WM_TEMPLATE_CATEGORY" val="custom"/>
  <p:tag name="KSO_WM_TEMPLATE_INDEX" val="20202729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10.xml><?xml version="1.0" encoding="utf-8"?>
<p:tagLst xmlns:p="http://schemas.openxmlformats.org/presentationml/2006/main">
  <p:tag name="KSO_WM_BEAUTIFY_FLAG" val="#wm#"/>
  <p:tag name="KSO_WM_TEMPLATE_CATEGORY" val="custom"/>
  <p:tag name="KSO_WM_TEMPLATE_INDEX" val="20202729"/>
</p:tagLst>
</file>

<file path=ppt/tags/tag311.xml><?xml version="1.0" encoding="utf-8"?>
<p:tagLst xmlns:p="http://schemas.openxmlformats.org/presentationml/2006/main">
  <p:tag name="KSO_WM_TEMPLATE_CATEGORY" val="custom"/>
  <p:tag name="KSO_WM_TEMPLATE_INDEX" val="20202729"/>
</p:tagLst>
</file>

<file path=ppt/tags/tag312.xml><?xml version="1.0" encoding="utf-8"?>
<p:tagLst xmlns:p="http://schemas.openxmlformats.org/presentationml/2006/main">
  <p:tag name="KSO_WM_BEAUTIFY_FLAG" val="#wm#"/>
  <p:tag name="KSO_WM_TEMPLATE_CATEGORY" val="custom"/>
  <p:tag name="KSO_WM_TEMPLATE_INDEX" val="20202729"/>
</p:tagLst>
</file>

<file path=ppt/tags/tag313.xml><?xml version="1.0" encoding="utf-8"?>
<p:tagLst xmlns:p="http://schemas.openxmlformats.org/presentationml/2006/main">
  <p:tag name="KSO_WM_TEMPLATE_CATEGORY" val="custom"/>
  <p:tag name="KSO_WM_TEMPLATE_INDEX" val="20202729"/>
</p:tagLst>
</file>

<file path=ppt/tags/tag314.xml><?xml version="1.0" encoding="utf-8"?>
<p:tagLst xmlns:p="http://schemas.openxmlformats.org/presentationml/2006/main">
  <p:tag name="KSO_WM_TEMPLATE_CATEGORY" val="custom"/>
  <p:tag name="KSO_WM_TEMPLATE_INDEX" val="20202729"/>
</p:tagLst>
</file>

<file path=ppt/tags/tag315.xml><?xml version="1.0" encoding="utf-8"?>
<p:tagLst xmlns:p="http://schemas.openxmlformats.org/presentationml/2006/main">
  <p:tag name="KSO_WM_TEMPLATE_CATEGORY" val="custom"/>
  <p:tag name="KSO_WM_TEMPLATE_INDEX" val="20202729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y*3"/>
  <p:tag name="KSO_WM_UNIT_INDEX" val="3"/>
  <p:tag name="KSO_WM_UNIT_LAYERLEVEL" val="1"/>
  <p:tag name="KSO_WM_UNIT_TYPE" val="y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y*2"/>
  <p:tag name="KSO_WM_UNIT_INDEX" val="2"/>
  <p:tag name="KSO_WM_UNIT_LAYERLEVEL" val="1"/>
  <p:tag name="KSO_WM_UNIT_TYPE" val="y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6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6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6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6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6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6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6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6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7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7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7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7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7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7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7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7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7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7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0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81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TYPE" val="i"/>
</p:tagLst>
</file>

<file path=ppt/tags/tag82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2"/>
  <p:tag name="KSO_WM_UNIT_INDEX" val="2"/>
  <p:tag name="KSO_WM_UNIT_LAYERLEVEL" val="1"/>
  <p:tag name="KSO_WM_UNIT_TYPE" val="i"/>
</p:tagLst>
</file>

<file path=ppt/tags/tag83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84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85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86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87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3*i*1"/>
  <p:tag name="KSO_WM_UNIT_INDEX" val="1"/>
  <p:tag name="KSO_WM_UNIT_LAYERLEVEL" val="1"/>
  <p:tag name="KSO_WM_UNIT_SUBTYPE" val="h"/>
  <p:tag name="KSO_WM_UNIT_TYPE" val="i"/>
</p:tagLst>
</file>

<file path=ppt/tags/tag88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89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90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91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92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93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4*i*1"/>
  <p:tag name="KSO_WM_UNIT_INDEX" val="1"/>
  <p:tag name="KSO_WM_UNIT_LAYERLEVEL" val="1"/>
  <p:tag name="KSO_WM_UNIT_SUBTYPE" val="h"/>
  <p:tag name="KSO_WM_UNIT_TYPE" val="i"/>
</p:tagLst>
</file>

<file path=ppt/tags/tag94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95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i*1"/>
  <p:tag name="KSO_WM_UNIT_INDEX" val="1"/>
  <p:tag name="KSO_WM_UNIT_LAYERLEVEL" val="1"/>
  <p:tag name="KSO_WM_UNIT_TYPE" val="i"/>
</p:tagLst>
</file>

<file path=ppt/tags/tag96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i*2"/>
  <p:tag name="KSO_WM_UNIT_INDEX" val="2"/>
  <p:tag name="KSO_WM_UNIT_LAYERLEVEL" val="1"/>
  <p:tag name="KSO_WM_UNIT_TYPE" val="i"/>
</p:tagLst>
</file>

<file path=ppt/tags/tag97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98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99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heme/theme1.xml><?xml version="1.0" encoding="utf-8"?>
<a:theme xmlns:a="http://schemas.openxmlformats.org/drawingml/2006/main" name="Office 主题​​">
  <a:themeElements>
    <a:clrScheme name="WPS主题色">
      <a:dk1>
        <a:srgbClr val="000000"/>
      </a:dk1>
      <a:lt1>
        <a:srgbClr val="FFFFFF"/>
      </a:lt1>
      <a:dk2>
        <a:srgbClr val="FBECEB"/>
      </a:dk2>
      <a:lt2>
        <a:srgbClr val="FFFFFF"/>
      </a:lt2>
      <a:accent1>
        <a:srgbClr val="DB0E15"/>
      </a:accent1>
      <a:accent2>
        <a:srgbClr val="E3331D"/>
      </a:accent2>
      <a:accent3>
        <a:srgbClr val="E95725"/>
      </a:accent3>
      <a:accent4>
        <a:srgbClr val="F07C2C"/>
      </a:accent4>
      <a:accent5>
        <a:srgbClr val="F7A135"/>
      </a:accent5>
      <a:accent6>
        <a:srgbClr val="FFC63D"/>
      </a:accent6>
      <a:hlink>
        <a:srgbClr val="BFBFBF"/>
      </a:hlink>
      <a:folHlink>
        <a:srgbClr val="BFBFBF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 w="9525">
          <a:noFill/>
        </a:ln>
      </a:spPr>
      <a:bodyPr wrap="square" anchor="t">
        <a:spAutoFit/>
      </a:bodyPr>
      <a:lstStyle>
        <a:defPPr eaLnBrk="0" hangingPunct="0">
          <a:lnSpc>
            <a:spcPct val="120000"/>
          </a:lnSpc>
          <a:defRPr lang="en-US" sz="3545" b="1" noProof="1">
            <a:solidFill>
              <a:srgbClr val="FF0000"/>
            </a:solidFill>
            <a:latin typeface="宋体" panose="02010600030101010101" pitchFamily="2" charset="-122"/>
            <a:ea typeface="宋体" panose="02010600030101010101" pitchFamily="2" charset="-122"/>
            <a:cs typeface="+mn-cs"/>
            <a:sym typeface="+mn-ea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FBECEB"/>
      </a:dk2>
      <a:lt2>
        <a:srgbClr val="FFFFFF"/>
      </a:lt2>
      <a:accent1>
        <a:srgbClr val="DB0E15"/>
      </a:accent1>
      <a:accent2>
        <a:srgbClr val="E3331D"/>
      </a:accent2>
      <a:accent3>
        <a:srgbClr val="E95725"/>
      </a:accent3>
      <a:accent4>
        <a:srgbClr val="F07C2C"/>
      </a:accent4>
      <a:accent5>
        <a:srgbClr val="F7A135"/>
      </a:accent5>
      <a:accent6>
        <a:srgbClr val="FFC63D"/>
      </a:accent6>
      <a:hlink>
        <a:srgbClr val="BFBFBF"/>
      </a:hlink>
      <a:folHlink>
        <a:srgbClr val="BFBFBF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WPS主题色">
    <a:dk1>
      <a:srgbClr val="000000"/>
    </a:dk1>
    <a:lt1>
      <a:srgbClr val="FFFFFF"/>
    </a:lt1>
    <a:dk2>
      <a:srgbClr val="FBECEB"/>
    </a:dk2>
    <a:lt2>
      <a:srgbClr val="FFFFFF"/>
    </a:lt2>
    <a:accent1>
      <a:srgbClr val="DB0E15"/>
    </a:accent1>
    <a:accent2>
      <a:srgbClr val="E3331D"/>
    </a:accent2>
    <a:accent3>
      <a:srgbClr val="E95725"/>
    </a:accent3>
    <a:accent4>
      <a:srgbClr val="F07C2C"/>
    </a:accent4>
    <a:accent5>
      <a:srgbClr val="F7A135"/>
    </a:accent5>
    <a:accent6>
      <a:srgbClr val="FFC63D"/>
    </a:accent6>
    <a:hlink>
      <a:srgbClr val="BFBFBF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3999</Words>
  <Application>WPS 演示</Application>
  <PresentationFormat/>
  <Paragraphs>200</Paragraphs>
  <Slides>27</Slides>
  <Notes>3</Notes>
  <HiddenSlides>1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40" baseType="lpstr">
      <vt:lpstr>Arial</vt:lpstr>
      <vt:lpstr>宋体</vt:lpstr>
      <vt:lpstr>Wingdings</vt:lpstr>
      <vt:lpstr>隶书</vt:lpstr>
      <vt:lpstr>汉仪尚巍手书W</vt:lpstr>
      <vt:lpstr>Calibri</vt:lpstr>
      <vt:lpstr>微软雅黑</vt:lpstr>
      <vt:lpstr>黑体</vt:lpstr>
      <vt:lpstr>楷体_GB2312</vt:lpstr>
      <vt:lpstr>方正兰亭特黑_GBK</vt:lpstr>
      <vt:lpstr>新宋体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二一教育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21cnjy.com</dc:creator>
  <cp:keywords>21</cp:keywords>
  <cp:lastModifiedBy>Administrator</cp:lastModifiedBy>
  <cp:revision>1</cp:revision>
  <cp:lastPrinted>2021-01-25T16:26:00Z</cp:lastPrinted>
  <dcterms:created xsi:type="dcterms:W3CDTF">2021-01-25T16:26:00Z</dcterms:created>
  <dcterms:modified xsi:type="dcterms:W3CDTF">2021-01-25T08:52:37Z</dcterms:modified>
  <cp:version>196192212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2052-10.8.2.6837</vt:lpwstr>
  </property>
</Properties>
</file>